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33" r:id="rId90"/>
    <p:sldId id="345" r:id="rId91"/>
    <p:sldId id="346" r:id="rId92"/>
    <p:sldId id="347" r:id="rId93"/>
    <p:sldId id="348" r:id="rId94"/>
    <p:sldId id="349" r:id="rId95"/>
    <p:sldId id="350" r:id="rId96"/>
    <p:sldId id="351" r:id="rId9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D1B4BA-FD6F-43C2-ADB0-7B25A0D3F0A9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8D2F52-ECD5-40CB-BCA7-1F010FDF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38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687D-828F-4F51-BAE7-70215052D4E6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DE3D-9460-4AC0-A3BA-D03B8AF6A1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the Grinch Stole Christmas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572419"/>
            <a:ext cx="3124200" cy="441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586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FATHER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6696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We got a </a:t>
            </a:r>
            <a:r>
              <a:rPr lang="en-US" sz="3200" dirty="0" err="1"/>
              <a:t>snoozlephone</a:t>
            </a:r>
            <a:r>
              <a:rPr lang="en-US" sz="3200" dirty="0"/>
              <a:t> for your brother Drew</a:t>
            </a:r>
            <a:r>
              <a:rPr lang="en-US" sz="3200" dirty="0" smtClean="0"/>
              <a:t>, and </a:t>
            </a:r>
            <a:r>
              <a:rPr lang="en-US" sz="3200" dirty="0"/>
              <a:t>a </a:t>
            </a:r>
            <a:r>
              <a:rPr lang="en-US" sz="3200" dirty="0" err="1"/>
              <a:t>snoozlephone</a:t>
            </a:r>
            <a:r>
              <a:rPr lang="en-US" sz="3200" dirty="0"/>
              <a:t> for your brother Stu</a:t>
            </a:r>
            <a:r>
              <a:rPr lang="en-US" sz="3200" dirty="0" smtClean="0"/>
              <a:t>, a </a:t>
            </a:r>
            <a:r>
              <a:rPr lang="en-US" sz="3200" dirty="0" err="1"/>
              <a:t>muncle</a:t>
            </a:r>
            <a:r>
              <a:rPr lang="en-US" sz="3200" dirty="0"/>
              <a:t> for your uncle</a:t>
            </a:r>
            <a:r>
              <a:rPr lang="en-US" sz="3200" dirty="0" smtClean="0"/>
              <a:t>, a </a:t>
            </a:r>
            <a:r>
              <a:rPr lang="en-US" sz="3200" dirty="0" err="1"/>
              <a:t>fant</a:t>
            </a:r>
            <a:r>
              <a:rPr lang="en-US" sz="3200" dirty="0"/>
              <a:t> for your aunt</a:t>
            </a:r>
            <a:r>
              <a:rPr lang="en-US" sz="3200" dirty="0" smtClean="0"/>
              <a:t>, and </a:t>
            </a:r>
            <a:r>
              <a:rPr lang="en-US" sz="3200" dirty="0"/>
              <a:t>a </a:t>
            </a:r>
            <a:r>
              <a:rPr lang="en-US" sz="3200" dirty="0" err="1"/>
              <a:t>fandpa</a:t>
            </a:r>
            <a:r>
              <a:rPr lang="en-US" sz="3200" dirty="0"/>
              <a:t> for your cousin Leon</a:t>
            </a:r>
            <a:r>
              <a:rPr lang="en-US" sz="3200" dirty="0" smtClean="0"/>
              <a:t>. So </a:t>
            </a:r>
            <a:r>
              <a:rPr lang="en-US" sz="3200" dirty="0"/>
              <a:t>we just need---Cindy? Cindy Lou? Honey?</a:t>
            </a:r>
          </a:p>
        </p:txBody>
      </p:sp>
    </p:spTree>
    <p:extLst>
      <p:ext uri="{BB962C8B-B14F-4D97-AF65-F5344CB8AC3E}">
        <p14:creationId xmlns:p14="http://schemas.microsoft.com/office/powerpoint/2010/main" val="1131630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Father </a:t>
            </a:r>
            <a:r>
              <a:rPr lang="en-US" sz="4000" dirty="0"/>
              <a:t>removes a package to reveal </a:t>
            </a:r>
            <a:r>
              <a:rPr lang="en-US" sz="4000" dirty="0" err="1" smtClean="0"/>
              <a:t>Cindyʼs</a:t>
            </a:r>
            <a:r>
              <a:rPr lang="en-US" sz="4000" dirty="0" smtClean="0"/>
              <a:t> face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3296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Cindy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Dad? </a:t>
            </a:r>
            <a:r>
              <a:rPr lang="en-US" sz="4000" dirty="0" err="1" smtClean="0"/>
              <a:t>Doesnʼt</a:t>
            </a:r>
            <a:r>
              <a:rPr lang="en-US" sz="4000" dirty="0" smtClean="0"/>
              <a:t> </a:t>
            </a:r>
            <a:r>
              <a:rPr lang="en-US" sz="4000" dirty="0"/>
              <a:t>this seem like a bit much?</a:t>
            </a:r>
          </a:p>
        </p:txBody>
      </p:sp>
    </p:spTree>
    <p:extLst>
      <p:ext uri="{BB962C8B-B14F-4D97-AF65-F5344CB8AC3E}">
        <p14:creationId xmlns:p14="http://schemas.microsoft.com/office/powerpoint/2010/main" val="1192566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This is what Christmas is all about! </a:t>
            </a:r>
            <a:r>
              <a:rPr lang="en-US" sz="4000" dirty="0" err="1" smtClean="0"/>
              <a:t>Canʼt</a:t>
            </a:r>
            <a:r>
              <a:rPr lang="en-US" sz="4000" dirty="0" smtClean="0"/>
              <a:t> </a:t>
            </a:r>
            <a:r>
              <a:rPr lang="en-US" sz="4000" dirty="0"/>
              <a:t>you feel it?</a:t>
            </a:r>
          </a:p>
        </p:txBody>
      </p:sp>
    </p:spTree>
    <p:extLst>
      <p:ext uri="{BB962C8B-B14F-4D97-AF65-F5344CB8AC3E}">
        <p14:creationId xmlns:p14="http://schemas.microsoft.com/office/powerpoint/2010/main" val="1974666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Cindy just shakes her head no.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4974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Cindy Lou enters in front of the curtain and sings “Where Are You </a:t>
            </a:r>
            <a:r>
              <a:rPr lang="en-US" sz="4000" dirty="0" smtClean="0"/>
              <a:t>Christmas?”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0497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Yes, every Who down in </a:t>
            </a:r>
            <a:r>
              <a:rPr lang="en-US" sz="4000" dirty="0" err="1" smtClean="0"/>
              <a:t>Whoville</a:t>
            </a:r>
            <a:r>
              <a:rPr lang="en-US" sz="4000" dirty="0" smtClean="0"/>
              <a:t> liked </a:t>
            </a:r>
            <a:r>
              <a:rPr lang="en-US" sz="4000" dirty="0"/>
              <a:t>Christmas a </a:t>
            </a:r>
            <a:r>
              <a:rPr lang="en-US" sz="4000" dirty="0" smtClean="0"/>
              <a:t>lot, but </a:t>
            </a:r>
            <a:r>
              <a:rPr lang="en-US" sz="4000" dirty="0"/>
              <a:t>the Grinch who lived just north of </a:t>
            </a:r>
            <a:r>
              <a:rPr lang="en-US" sz="4000" dirty="0" err="1"/>
              <a:t>Whoville</a:t>
            </a:r>
            <a:r>
              <a:rPr lang="en-US" sz="4000" dirty="0"/>
              <a:t>---did not.</a:t>
            </a:r>
          </a:p>
        </p:txBody>
      </p:sp>
    </p:spTree>
    <p:extLst>
      <p:ext uri="{BB962C8B-B14F-4D97-AF65-F5344CB8AC3E}">
        <p14:creationId xmlns:p14="http://schemas.microsoft.com/office/powerpoint/2010/main" val="3360195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Grinch appears with Max </a:t>
            </a:r>
          </a:p>
        </p:txBody>
      </p:sp>
    </p:spTree>
    <p:extLst>
      <p:ext uri="{BB962C8B-B14F-4D97-AF65-F5344CB8AC3E}">
        <p14:creationId xmlns:p14="http://schemas.microsoft.com/office/powerpoint/2010/main" val="72701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Grinch hated </a:t>
            </a:r>
            <a:r>
              <a:rPr lang="en-US" sz="4000" dirty="0" smtClean="0"/>
              <a:t>Christmas, the </a:t>
            </a:r>
            <a:r>
              <a:rPr lang="en-US" sz="4000" dirty="0"/>
              <a:t>whole Christmas season</a:t>
            </a:r>
            <a:r>
              <a:rPr lang="en-US" sz="4000" dirty="0" smtClean="0"/>
              <a:t>. Now </a:t>
            </a:r>
            <a:r>
              <a:rPr lang="en-US" sz="4000" dirty="0"/>
              <a:t>please </a:t>
            </a:r>
            <a:r>
              <a:rPr lang="en-US" sz="4000" dirty="0" err="1" smtClean="0"/>
              <a:t>donʼt</a:t>
            </a:r>
            <a:r>
              <a:rPr lang="en-US" sz="4000" dirty="0" smtClean="0"/>
              <a:t> </a:t>
            </a:r>
            <a:r>
              <a:rPr lang="en-US" sz="4000" dirty="0"/>
              <a:t>ask </a:t>
            </a:r>
            <a:r>
              <a:rPr lang="en-US" sz="4000" dirty="0" smtClean="0"/>
              <a:t>why, no </a:t>
            </a:r>
            <a:r>
              <a:rPr lang="en-US" sz="4000" dirty="0"/>
              <a:t>one quite knows the reason.</a:t>
            </a:r>
          </a:p>
        </p:txBody>
      </p:sp>
    </p:spTree>
    <p:extLst>
      <p:ext uri="{BB962C8B-B14F-4D97-AF65-F5344CB8AC3E}">
        <p14:creationId xmlns:p14="http://schemas.microsoft.com/office/powerpoint/2010/main" val="3930862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It </a:t>
            </a:r>
            <a:r>
              <a:rPr lang="en-US" sz="4000" dirty="0"/>
              <a:t>could be that his </a:t>
            </a:r>
            <a:r>
              <a:rPr lang="en-US" sz="4000" dirty="0" smtClean="0"/>
              <a:t>head </a:t>
            </a:r>
            <a:r>
              <a:rPr lang="en-US" sz="4000" dirty="0" err="1" smtClean="0"/>
              <a:t>wasnʼt</a:t>
            </a:r>
            <a:r>
              <a:rPr lang="en-US" sz="4000" dirty="0" smtClean="0"/>
              <a:t> </a:t>
            </a:r>
            <a:r>
              <a:rPr lang="en-US" sz="4000" dirty="0"/>
              <a:t>screwed on just </a:t>
            </a:r>
            <a:r>
              <a:rPr lang="en-US" sz="4000" dirty="0" smtClean="0"/>
              <a:t>right, or </a:t>
            </a:r>
            <a:r>
              <a:rPr lang="en-US" sz="4000" dirty="0"/>
              <a:t>it could be, </a:t>
            </a:r>
            <a:r>
              <a:rPr lang="en-US" sz="4000" dirty="0" smtClean="0"/>
              <a:t>perhaps, that </a:t>
            </a:r>
            <a:r>
              <a:rPr lang="en-US" sz="4000" dirty="0"/>
              <a:t>his shoes were too tight.</a:t>
            </a:r>
          </a:p>
        </p:txBody>
      </p:sp>
    </p:spTree>
    <p:extLst>
      <p:ext uri="{BB962C8B-B14F-4D97-AF65-F5344CB8AC3E}">
        <p14:creationId xmlns:p14="http://schemas.microsoft.com/office/powerpoint/2010/main" val="328697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Inside </a:t>
            </a:r>
            <a:r>
              <a:rPr lang="en-US" sz="4000" dirty="0"/>
              <a:t>a snowﬂake</a:t>
            </a:r>
            <a:r>
              <a:rPr lang="en-US" sz="4000" dirty="0" smtClean="0"/>
              <a:t>, like </a:t>
            </a:r>
            <a:r>
              <a:rPr lang="en-US" sz="4000" dirty="0"/>
              <a:t>the one on your sleeve</a:t>
            </a:r>
            <a:r>
              <a:rPr lang="en-US" sz="4000" dirty="0" smtClean="0"/>
              <a:t>, happened </a:t>
            </a:r>
            <a:r>
              <a:rPr lang="en-US" sz="4000" dirty="0"/>
              <a:t>a </a:t>
            </a:r>
            <a:r>
              <a:rPr lang="en-US" sz="4000" dirty="0" smtClean="0"/>
              <a:t>story, you </a:t>
            </a:r>
            <a:r>
              <a:rPr lang="en-US" sz="4000" dirty="0"/>
              <a:t>must see to </a:t>
            </a:r>
            <a:r>
              <a:rPr lang="en-US" sz="4000" dirty="0" smtClean="0"/>
              <a:t>believe.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2365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But I think that the </a:t>
            </a:r>
            <a:r>
              <a:rPr lang="en-US" sz="4000" dirty="0" smtClean="0"/>
              <a:t>most likely </a:t>
            </a:r>
            <a:r>
              <a:rPr lang="en-US" sz="4000" dirty="0"/>
              <a:t>reason of </a:t>
            </a:r>
            <a:r>
              <a:rPr lang="en-US" sz="4000" dirty="0" smtClean="0"/>
              <a:t>all, may </a:t>
            </a:r>
            <a:r>
              <a:rPr lang="en-US" sz="4000" dirty="0"/>
              <a:t>have been that his </a:t>
            </a:r>
            <a:r>
              <a:rPr lang="en-US" sz="4000" dirty="0" smtClean="0"/>
              <a:t>heart was </a:t>
            </a:r>
            <a:r>
              <a:rPr lang="en-US" sz="4000" dirty="0"/>
              <a:t>two sizes too small.</a:t>
            </a:r>
          </a:p>
        </p:txBody>
      </p:sp>
    </p:spTree>
    <p:extLst>
      <p:ext uri="{BB962C8B-B14F-4D97-AF65-F5344CB8AC3E}">
        <p14:creationId xmlns:p14="http://schemas.microsoft.com/office/powerpoint/2010/main" val="3888959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Grinch exits, curtain opens to </a:t>
            </a:r>
            <a:r>
              <a:rPr lang="en-US" sz="4000" dirty="0">
                <a:solidFill>
                  <a:srgbClr val="FFC000"/>
                </a:solidFill>
              </a:rPr>
              <a:t>reveal</a:t>
            </a:r>
            <a:r>
              <a:rPr lang="en-US" sz="4000" dirty="0"/>
              <a:t> </a:t>
            </a:r>
            <a:r>
              <a:rPr lang="en-US" sz="4000" dirty="0" smtClean="0"/>
              <a:t>the </a:t>
            </a:r>
            <a:r>
              <a:rPr lang="en-US" sz="4000" dirty="0" err="1" smtClean="0"/>
              <a:t>Whoʼs</a:t>
            </a:r>
            <a:r>
              <a:rPr lang="en-US" sz="4000" dirty="0" smtClean="0"/>
              <a:t> </a:t>
            </a:r>
            <a:r>
              <a:rPr lang="en-US" sz="4000" dirty="0"/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348748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Father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Boy </a:t>
            </a:r>
            <a:r>
              <a:rPr lang="en-US" sz="4000" dirty="0"/>
              <a:t>nothing beats Christmas, </a:t>
            </a:r>
            <a:r>
              <a:rPr lang="en-US" sz="4000" dirty="0" smtClean="0"/>
              <a:t>right?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Carrying presents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656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Cindy Lou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I guess...</a:t>
            </a:r>
          </a:p>
        </p:txBody>
      </p:sp>
    </p:spTree>
    <p:extLst>
      <p:ext uri="{BB962C8B-B14F-4D97-AF65-F5344CB8AC3E}">
        <p14:creationId xmlns:p14="http://schemas.microsoft.com/office/powerpoint/2010/main" val="3163944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Father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You guess?</a:t>
            </a:r>
          </a:p>
        </p:txBody>
      </p:sp>
    </p:spTree>
    <p:extLst>
      <p:ext uri="{BB962C8B-B14F-4D97-AF65-F5344CB8AC3E}">
        <p14:creationId xmlns:p14="http://schemas.microsoft.com/office/powerpoint/2010/main" val="2109738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Cindy Lou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Well, </a:t>
            </a:r>
            <a:r>
              <a:rPr lang="en-US" sz="4000" dirty="0" err="1" smtClean="0"/>
              <a:t>itʼs</a:t>
            </a:r>
            <a:r>
              <a:rPr lang="en-US" sz="4000" dirty="0" smtClean="0"/>
              <a:t> </a:t>
            </a:r>
            <a:r>
              <a:rPr lang="en-US" sz="4000" dirty="0"/>
              <a:t>just, I look around at you and Mom and everyone getting </a:t>
            </a:r>
            <a:r>
              <a:rPr lang="en-US" sz="4000" dirty="0" smtClean="0"/>
              <a:t>all </a:t>
            </a:r>
            <a:r>
              <a:rPr lang="en-US" sz="4000" dirty="0" err="1" smtClean="0"/>
              <a:t>kerbobbled</a:t>
            </a:r>
            <a:r>
              <a:rPr lang="en-US" sz="4000" dirty="0"/>
              <a:t>. </a:t>
            </a:r>
            <a:r>
              <a:rPr lang="en-US" sz="4000" dirty="0" err="1" smtClean="0"/>
              <a:t>Doesnʼt</a:t>
            </a:r>
            <a:r>
              <a:rPr lang="en-US" sz="4000" dirty="0" smtClean="0"/>
              <a:t> </a:t>
            </a:r>
            <a:r>
              <a:rPr lang="en-US" sz="4000" dirty="0"/>
              <a:t>this seem...</a:t>
            </a:r>
            <a:r>
              <a:rPr lang="en-US" sz="4000" dirty="0">
                <a:solidFill>
                  <a:srgbClr val="FFC000"/>
                </a:solidFill>
              </a:rPr>
              <a:t>superﬂuous</a:t>
            </a:r>
            <a:r>
              <a:rPr lang="en-US" sz="4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82740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Mayor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Did someone just say “Grinch?”</a:t>
            </a:r>
          </a:p>
        </p:txBody>
      </p:sp>
    </p:spTree>
    <p:extLst>
      <p:ext uri="{BB962C8B-B14F-4D97-AF65-F5344CB8AC3E}">
        <p14:creationId xmlns:p14="http://schemas.microsoft.com/office/powerpoint/2010/main" val="2930058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Father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Hello </a:t>
            </a:r>
            <a:r>
              <a:rPr lang="en-US" sz="4400" dirty="0" smtClean="0"/>
              <a:t>Mayor Who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8987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Mayor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I </a:t>
            </a:r>
            <a:r>
              <a:rPr lang="en-US" sz="4000" dirty="0" err="1" smtClean="0"/>
              <a:t>donʼt</a:t>
            </a:r>
            <a:r>
              <a:rPr lang="en-US" sz="4000" dirty="0" smtClean="0"/>
              <a:t> </a:t>
            </a:r>
            <a:r>
              <a:rPr lang="en-US" sz="4000" dirty="0"/>
              <a:t>need to remind you </a:t>
            </a:r>
            <a:r>
              <a:rPr lang="en-US" sz="4000" dirty="0" smtClean="0"/>
              <a:t>all that </a:t>
            </a:r>
            <a:r>
              <a:rPr lang="en-US" sz="4000" dirty="0"/>
              <a:t>this Christmas marks the one thousandth </a:t>
            </a:r>
            <a:r>
              <a:rPr lang="en-US" sz="4000" dirty="0" err="1" smtClean="0"/>
              <a:t>Whobilation,Whovilleʼs</a:t>
            </a:r>
            <a:r>
              <a:rPr lang="en-US" sz="4000" dirty="0" smtClean="0"/>
              <a:t> </a:t>
            </a:r>
            <a:r>
              <a:rPr lang="en-US" sz="4000" dirty="0"/>
              <a:t>most important celebration!</a:t>
            </a:r>
          </a:p>
        </p:txBody>
      </p:sp>
    </p:spTree>
    <p:extLst>
      <p:ext uri="{BB962C8B-B14F-4D97-AF65-F5344CB8AC3E}">
        <p14:creationId xmlns:p14="http://schemas.microsoft.com/office/powerpoint/2010/main" val="3704253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Mayor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And the Book of Who </a:t>
            </a:r>
            <a:r>
              <a:rPr lang="en-US" sz="2800" dirty="0" smtClean="0">
                <a:solidFill>
                  <a:srgbClr val="FF0000"/>
                </a:solidFill>
              </a:rPr>
              <a:t>(pulling </a:t>
            </a:r>
            <a:r>
              <a:rPr lang="en-US" sz="2800" dirty="0">
                <a:solidFill>
                  <a:srgbClr val="FF0000"/>
                </a:solidFill>
              </a:rPr>
              <a:t>out a large book)</a:t>
            </a:r>
          </a:p>
          <a:p>
            <a:pPr marL="0" indent="0">
              <a:buNone/>
            </a:pPr>
            <a:r>
              <a:rPr lang="en-US" sz="2800" dirty="0"/>
              <a:t>says very </a:t>
            </a:r>
            <a:r>
              <a:rPr lang="en-US" sz="2800" dirty="0" smtClean="0"/>
              <a:t>clearly, “</a:t>
            </a:r>
            <a:r>
              <a:rPr lang="en-US" sz="2800" dirty="0"/>
              <a:t>Every size of Who we can </a:t>
            </a:r>
            <a:r>
              <a:rPr lang="en-US" sz="2800" dirty="0" smtClean="0"/>
              <a:t>measure knows </a:t>
            </a:r>
            <a:r>
              <a:rPr lang="en-US" sz="2800" dirty="0"/>
              <a:t>that </a:t>
            </a:r>
            <a:r>
              <a:rPr lang="en-US" sz="2800" dirty="0" err="1"/>
              <a:t>Whobilation</a:t>
            </a:r>
            <a:r>
              <a:rPr lang="en-US" sz="2800" dirty="0"/>
              <a:t> is a </a:t>
            </a:r>
            <a:r>
              <a:rPr lang="en-US" sz="2800" dirty="0" smtClean="0"/>
              <a:t>time we </a:t>
            </a:r>
            <a:r>
              <a:rPr lang="en-US" sz="2800" dirty="0"/>
              <a:t>must treasure</a:t>
            </a:r>
            <a:r>
              <a:rPr lang="en-US" sz="2800" dirty="0" smtClean="0"/>
              <a:t>! ”</a:t>
            </a:r>
            <a:r>
              <a:rPr lang="en-US" sz="2800" dirty="0"/>
              <a:t>No one is to </a:t>
            </a:r>
            <a:r>
              <a:rPr lang="en-US" sz="2800" dirty="0">
                <a:solidFill>
                  <a:srgbClr val="FFC000"/>
                </a:solidFill>
              </a:rPr>
              <a:t>provoke</a:t>
            </a:r>
            <a:r>
              <a:rPr lang="en-US" sz="2800" dirty="0"/>
              <a:t> the one </a:t>
            </a:r>
            <a:r>
              <a:rPr lang="en-US" sz="2800" dirty="0" smtClean="0"/>
              <a:t>creature within </a:t>
            </a:r>
            <a:r>
              <a:rPr lang="en-US" sz="2800" dirty="0"/>
              <a:t>a billion </a:t>
            </a:r>
            <a:r>
              <a:rPr lang="en-US" sz="2800" dirty="0" err="1"/>
              <a:t>bilometers</a:t>
            </a:r>
            <a:r>
              <a:rPr lang="en-US" sz="2800" dirty="0"/>
              <a:t> of here who hates Christmas</a:t>
            </a:r>
            <a:r>
              <a:rPr lang="en-US" sz="2800" dirty="0" smtClean="0"/>
              <a:t>! No </a:t>
            </a:r>
            <a:r>
              <a:rPr lang="en-US" sz="2800" dirty="0"/>
              <a:t>one is to </a:t>
            </a:r>
            <a:r>
              <a:rPr lang="en-US" sz="2800" dirty="0">
                <a:solidFill>
                  <a:srgbClr val="FFC000"/>
                </a:solidFill>
              </a:rPr>
              <a:t>provoke</a:t>
            </a:r>
            <a:r>
              <a:rPr lang="en-US" sz="2800" dirty="0"/>
              <a:t> the Grinch!</a:t>
            </a:r>
          </a:p>
        </p:txBody>
      </p:sp>
    </p:spTree>
    <p:extLst>
      <p:ext uri="{BB962C8B-B14F-4D97-AF65-F5344CB8AC3E}">
        <p14:creationId xmlns:p14="http://schemas.microsoft.com/office/powerpoint/2010/main" val="17453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Way up in the </a:t>
            </a:r>
            <a:r>
              <a:rPr lang="en-US" sz="4000" dirty="0" smtClean="0"/>
              <a:t>mountains in </a:t>
            </a:r>
            <a:r>
              <a:rPr lang="en-US" sz="4000" dirty="0"/>
              <a:t>the high range of </a:t>
            </a:r>
            <a:r>
              <a:rPr lang="en-US" sz="4000" dirty="0" err="1" smtClean="0"/>
              <a:t>Pontoos</a:t>
            </a:r>
            <a:r>
              <a:rPr lang="en-US" sz="4000" dirty="0" smtClean="0"/>
              <a:t>, lay </a:t>
            </a:r>
            <a:r>
              <a:rPr lang="en-US" sz="4000" dirty="0"/>
              <a:t>the small town of </a:t>
            </a:r>
            <a:r>
              <a:rPr lang="en-US" sz="4000" dirty="0" err="1" smtClean="0"/>
              <a:t>Whoville</a:t>
            </a:r>
            <a:r>
              <a:rPr lang="en-US" sz="4000" dirty="0" smtClean="0"/>
              <a:t>, the </a:t>
            </a:r>
            <a:r>
              <a:rPr lang="en-US" sz="4000" dirty="0"/>
              <a:t>home of the </a:t>
            </a:r>
            <a:r>
              <a:rPr lang="en-US" sz="4000" dirty="0" smtClean="0"/>
              <a:t>Who’s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1995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Grinch </a:t>
            </a:r>
            <a:r>
              <a:rPr lang="en-US" sz="4000" dirty="0"/>
              <a:t>and Max appear again pacing</a:t>
            </a:r>
          </a:p>
        </p:txBody>
      </p:sp>
    </p:spTree>
    <p:extLst>
      <p:ext uri="{BB962C8B-B14F-4D97-AF65-F5344CB8AC3E}">
        <p14:creationId xmlns:p14="http://schemas.microsoft.com/office/powerpoint/2010/main" val="3996987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So whatever the </a:t>
            </a:r>
            <a:r>
              <a:rPr lang="en-US" sz="4000" dirty="0" smtClean="0"/>
              <a:t>reason, his </a:t>
            </a:r>
            <a:r>
              <a:rPr lang="en-US" sz="4000" dirty="0"/>
              <a:t>heart or his </a:t>
            </a:r>
            <a:r>
              <a:rPr lang="en-US" sz="4000" dirty="0" smtClean="0"/>
              <a:t>shoes, he </a:t>
            </a:r>
            <a:r>
              <a:rPr lang="en-US" sz="4000" dirty="0"/>
              <a:t>stood outside his cave, Hating the </a:t>
            </a:r>
            <a:r>
              <a:rPr lang="en-US" sz="4000" dirty="0" err="1" smtClean="0"/>
              <a:t>Whos</a:t>
            </a:r>
            <a:r>
              <a:rPr lang="en-US" sz="4000" dirty="0" smtClean="0"/>
              <a:t>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925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Grinch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Nutcrackers! </a:t>
            </a:r>
            <a:r>
              <a:rPr lang="en-US" sz="4000" dirty="0" err="1" smtClean="0"/>
              <a:t>Itʼs</a:t>
            </a:r>
            <a:r>
              <a:rPr lang="en-US" sz="4000" dirty="0" smtClean="0"/>
              <a:t> </a:t>
            </a:r>
            <a:r>
              <a:rPr lang="en-US" sz="4000" dirty="0"/>
              <a:t>their </a:t>
            </a:r>
            <a:r>
              <a:rPr lang="en-US" sz="4000" dirty="0" err="1"/>
              <a:t>Whobilation</a:t>
            </a:r>
            <a:r>
              <a:rPr lang="en-US" sz="4000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41115761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 ...he snarled with a sneer.</a:t>
            </a:r>
          </a:p>
        </p:txBody>
      </p:sp>
    </p:spTree>
    <p:extLst>
      <p:ext uri="{BB962C8B-B14F-4D97-AF65-F5344CB8AC3E}">
        <p14:creationId xmlns:p14="http://schemas.microsoft.com/office/powerpoint/2010/main" val="2111337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Grinch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Tomorrow is Christmas! </a:t>
            </a:r>
            <a:r>
              <a:rPr lang="en-US" sz="4000" dirty="0" err="1" smtClean="0"/>
              <a:t>Itʼs</a:t>
            </a:r>
            <a:r>
              <a:rPr lang="en-US" sz="4000" dirty="0" smtClean="0"/>
              <a:t> </a:t>
            </a:r>
            <a:r>
              <a:rPr lang="en-US" sz="4000" dirty="0"/>
              <a:t>practically here! </a:t>
            </a:r>
          </a:p>
        </p:txBody>
      </p:sp>
    </p:spTree>
    <p:extLst>
      <p:ext uri="{BB962C8B-B14F-4D97-AF65-F5344CB8AC3E}">
        <p14:creationId xmlns:p14="http://schemas.microsoft.com/office/powerpoint/2010/main" val="33483281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Yes the Grinch knew </a:t>
            </a:r>
            <a:r>
              <a:rPr lang="en-US" sz="4000" dirty="0" smtClean="0"/>
              <a:t>tomorrow all </a:t>
            </a:r>
            <a:r>
              <a:rPr lang="en-US" sz="4000" dirty="0"/>
              <a:t>the Who girls and </a:t>
            </a:r>
            <a:r>
              <a:rPr lang="en-US" sz="4000" dirty="0" smtClean="0"/>
              <a:t>boys would </a:t>
            </a:r>
            <a:r>
              <a:rPr lang="en-US" sz="4000" dirty="0"/>
              <a:t>wake bright and </a:t>
            </a:r>
            <a:r>
              <a:rPr lang="en-US" sz="4000" dirty="0" smtClean="0"/>
              <a:t>early and </a:t>
            </a:r>
            <a:r>
              <a:rPr lang="en-US" sz="4000" dirty="0"/>
              <a:t>rush for their toys.</a:t>
            </a:r>
          </a:p>
        </p:txBody>
      </p:sp>
    </p:spTree>
    <p:extLst>
      <p:ext uri="{BB962C8B-B14F-4D97-AF65-F5344CB8AC3E}">
        <p14:creationId xmlns:p14="http://schemas.microsoft.com/office/powerpoint/2010/main" val="31911380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Grinch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And then, oh the noise! Oh the noise, noise</a:t>
            </a:r>
            <a:r>
              <a:rPr lang="en-US" sz="4000" dirty="0" smtClean="0"/>
              <a:t>, noise </a:t>
            </a:r>
            <a:r>
              <a:rPr lang="en-US" sz="4000" dirty="0"/>
              <a:t>noise!</a:t>
            </a:r>
          </a:p>
        </p:txBody>
      </p:sp>
    </p:spTree>
    <p:extLst>
      <p:ext uri="{BB962C8B-B14F-4D97-AF65-F5344CB8AC3E}">
        <p14:creationId xmlns:p14="http://schemas.microsoft.com/office/powerpoint/2010/main" val="35754327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Grinch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 smtClean="0"/>
              <a:t>Theyʼll</a:t>
            </a:r>
            <a:r>
              <a:rPr lang="en-US" sz="4000" dirty="0" smtClean="0"/>
              <a:t> </a:t>
            </a:r>
            <a:r>
              <a:rPr lang="en-US" sz="4000" dirty="0"/>
              <a:t>bang on tong-</a:t>
            </a:r>
            <a:r>
              <a:rPr lang="en-US" sz="4000" dirty="0" err="1"/>
              <a:t>tinglers</a:t>
            </a:r>
            <a:r>
              <a:rPr lang="en-US" sz="4000" dirty="0"/>
              <a:t> </a:t>
            </a:r>
            <a:r>
              <a:rPr lang="en-US" sz="4000" dirty="0" smtClean="0"/>
              <a:t>They’ll </a:t>
            </a:r>
            <a:r>
              <a:rPr lang="en-US" sz="4000" dirty="0"/>
              <a:t>blow their </a:t>
            </a:r>
            <a:r>
              <a:rPr lang="en-US" sz="4000" dirty="0" err="1" smtClean="0"/>
              <a:t>ﬂoo-ﬂounders.Theyʼll</a:t>
            </a:r>
            <a:r>
              <a:rPr lang="en-US" sz="4000" dirty="0" smtClean="0"/>
              <a:t> </a:t>
            </a:r>
            <a:r>
              <a:rPr lang="en-US" sz="4000" dirty="0"/>
              <a:t>crash on </a:t>
            </a:r>
            <a:r>
              <a:rPr lang="en-US" sz="4000" dirty="0" err="1"/>
              <a:t>jang-jinglers</a:t>
            </a:r>
            <a:r>
              <a:rPr lang="en-US" sz="4000" dirty="0"/>
              <a:t> and bounce on boing-bounders.</a:t>
            </a:r>
          </a:p>
        </p:txBody>
      </p:sp>
    </p:spTree>
    <p:extLst>
      <p:ext uri="{BB962C8B-B14F-4D97-AF65-F5344CB8AC3E}">
        <p14:creationId xmlns:p14="http://schemas.microsoft.com/office/powerpoint/2010/main" val="23868224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Then </a:t>
            </a:r>
            <a:r>
              <a:rPr lang="en-US" sz="4000" dirty="0" smtClean="0"/>
              <a:t>Who’s </a:t>
            </a:r>
            <a:r>
              <a:rPr lang="en-US" sz="4000" dirty="0"/>
              <a:t>young and </a:t>
            </a:r>
            <a:r>
              <a:rPr lang="en-US" sz="4000" dirty="0" smtClean="0"/>
              <a:t>old would </a:t>
            </a:r>
            <a:r>
              <a:rPr lang="en-US" sz="4000" dirty="0"/>
              <a:t>sit down to a </a:t>
            </a:r>
            <a:r>
              <a:rPr lang="en-US" sz="4000" dirty="0" err="1"/>
              <a:t>feast.and</a:t>
            </a:r>
            <a:r>
              <a:rPr lang="en-US" sz="4000" dirty="0"/>
              <a:t> </a:t>
            </a:r>
            <a:r>
              <a:rPr lang="en-US" sz="4000" dirty="0" err="1" smtClean="0"/>
              <a:t>theyʼll</a:t>
            </a:r>
            <a:r>
              <a:rPr lang="en-US" sz="4000" dirty="0" smtClean="0"/>
              <a:t> </a:t>
            </a:r>
            <a:r>
              <a:rPr lang="en-US" sz="4000" dirty="0"/>
              <a:t>feast, and </a:t>
            </a:r>
            <a:r>
              <a:rPr lang="en-US" sz="4000" dirty="0" err="1" smtClean="0"/>
              <a:t>theyʼll</a:t>
            </a:r>
            <a:r>
              <a:rPr lang="en-US" sz="4000" dirty="0" smtClean="0"/>
              <a:t> </a:t>
            </a:r>
            <a:r>
              <a:rPr lang="en-US" sz="4000" dirty="0"/>
              <a:t>feast.</a:t>
            </a:r>
          </a:p>
        </p:txBody>
      </p:sp>
    </p:spTree>
    <p:extLst>
      <p:ext uri="{BB962C8B-B14F-4D97-AF65-F5344CB8AC3E}">
        <p14:creationId xmlns:p14="http://schemas.microsoft.com/office/powerpoint/2010/main" val="31714991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Grinch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And </a:t>
            </a:r>
            <a:r>
              <a:rPr lang="en-US" sz="4000" dirty="0" err="1" smtClean="0"/>
              <a:t>theyʼll</a:t>
            </a:r>
            <a:r>
              <a:rPr lang="en-US" sz="4000" dirty="0" smtClean="0"/>
              <a:t> feast, feast, feast, </a:t>
            </a:r>
            <a:r>
              <a:rPr lang="en-US" sz="4000" dirty="0"/>
              <a:t>feast! </a:t>
            </a:r>
            <a:r>
              <a:rPr lang="en-US" sz="4000" dirty="0" err="1" smtClean="0"/>
              <a:t>Theyʼll</a:t>
            </a:r>
            <a:r>
              <a:rPr lang="en-US" sz="4000" dirty="0" smtClean="0"/>
              <a:t> </a:t>
            </a:r>
            <a:r>
              <a:rPr lang="en-US" sz="4000" dirty="0"/>
              <a:t>eat their Who-pudding and rare Who roast beast! And </a:t>
            </a:r>
            <a:r>
              <a:rPr lang="en-US" sz="4000" dirty="0" err="1" smtClean="0"/>
              <a:t>thatʼs</a:t>
            </a:r>
            <a:r>
              <a:rPr lang="en-US" sz="4000" dirty="0" smtClean="0"/>
              <a:t> </a:t>
            </a:r>
            <a:r>
              <a:rPr lang="en-US" sz="4000" dirty="0"/>
              <a:t>something I just Can not stand in the least. </a:t>
            </a:r>
          </a:p>
        </p:txBody>
      </p:sp>
    </p:spTree>
    <p:extLst>
      <p:ext uri="{BB962C8B-B14F-4D97-AF65-F5344CB8AC3E}">
        <p14:creationId xmlns:p14="http://schemas.microsoft.com/office/powerpoint/2010/main" val="35422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Ask any </a:t>
            </a:r>
            <a:r>
              <a:rPr lang="en-US" sz="4000" dirty="0" smtClean="0"/>
              <a:t>Who, and they’ll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have </a:t>
            </a:r>
            <a:r>
              <a:rPr lang="en-US" sz="4000" dirty="0"/>
              <a:t>this to </a:t>
            </a:r>
            <a:r>
              <a:rPr lang="en-US" sz="4000" dirty="0" smtClean="0"/>
              <a:t>say, there </a:t>
            </a:r>
            <a:r>
              <a:rPr lang="en-US" sz="4000" dirty="0"/>
              <a:t>is no place </a:t>
            </a:r>
            <a:r>
              <a:rPr lang="en-US" sz="4000" dirty="0" smtClean="0"/>
              <a:t>like </a:t>
            </a:r>
            <a:r>
              <a:rPr lang="en-US" sz="4000" dirty="0" err="1" smtClean="0"/>
              <a:t>Whoville</a:t>
            </a:r>
            <a:r>
              <a:rPr lang="en-US" sz="4000" dirty="0" smtClean="0"/>
              <a:t> around </a:t>
            </a:r>
            <a:r>
              <a:rPr lang="en-US" sz="4000" dirty="0"/>
              <a:t>Christmas Day.</a:t>
            </a:r>
          </a:p>
        </p:txBody>
      </p:sp>
    </p:spTree>
    <p:extLst>
      <p:ext uri="{BB962C8B-B14F-4D97-AF65-F5344CB8AC3E}">
        <p14:creationId xmlns:p14="http://schemas.microsoft.com/office/powerpoint/2010/main" val="12625619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And the more the Grinch </a:t>
            </a:r>
            <a:r>
              <a:rPr lang="en-US" sz="4000" dirty="0" smtClean="0"/>
              <a:t>thought of </a:t>
            </a:r>
            <a:r>
              <a:rPr lang="en-US" sz="4000" dirty="0"/>
              <a:t>what Christmas would bring</a:t>
            </a:r>
            <a:r>
              <a:rPr lang="en-US" sz="4000" dirty="0" smtClean="0"/>
              <a:t>, the </a:t>
            </a:r>
            <a:r>
              <a:rPr lang="en-US" sz="4000" dirty="0"/>
              <a:t>more the Grinch </a:t>
            </a:r>
            <a:r>
              <a:rPr lang="en-US" sz="4000" dirty="0" smtClean="0"/>
              <a:t>thought.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78469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Grinch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 must stop this whole thing</a:t>
            </a:r>
            <a:r>
              <a:rPr lang="en-US" sz="4000" dirty="0" smtClean="0"/>
              <a:t>. Why </a:t>
            </a:r>
            <a:r>
              <a:rPr lang="en-US" sz="4000" dirty="0"/>
              <a:t>for year after year </a:t>
            </a:r>
            <a:r>
              <a:rPr lang="en-US" sz="4000" dirty="0" err="1" smtClean="0"/>
              <a:t>Iʼve</a:t>
            </a:r>
            <a:r>
              <a:rPr lang="en-US" sz="4000" dirty="0" smtClean="0"/>
              <a:t> </a:t>
            </a:r>
            <a:r>
              <a:rPr lang="en-US" sz="4000" dirty="0"/>
              <a:t>put up with it now</a:t>
            </a:r>
            <a:r>
              <a:rPr lang="en-US" sz="4000" dirty="0" smtClean="0"/>
              <a:t>. I </a:t>
            </a:r>
            <a:r>
              <a:rPr lang="en-US" sz="4000" dirty="0"/>
              <a:t>must stop this Christmas from coming - But how? </a:t>
            </a:r>
          </a:p>
        </p:txBody>
      </p:sp>
    </p:spTree>
    <p:extLst>
      <p:ext uri="{BB962C8B-B14F-4D97-AF65-F5344CB8AC3E}">
        <p14:creationId xmlns:p14="http://schemas.microsoft.com/office/powerpoint/2010/main" val="41782790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Then he got an idea</a:t>
            </a:r>
            <a:r>
              <a:rPr lang="en-US" sz="4000" dirty="0" smtClean="0"/>
              <a:t>. An </a:t>
            </a:r>
            <a:r>
              <a:rPr lang="en-US" sz="4000" dirty="0"/>
              <a:t>awful idea</a:t>
            </a:r>
            <a:r>
              <a:rPr lang="en-US" sz="4000" dirty="0" smtClean="0"/>
              <a:t>. The </a:t>
            </a:r>
            <a:r>
              <a:rPr lang="en-US" sz="4000" dirty="0"/>
              <a:t>Grinch got a </a:t>
            </a:r>
            <a:r>
              <a:rPr lang="en-US" sz="4000" dirty="0" smtClean="0"/>
              <a:t>wonderful, awful </a:t>
            </a:r>
            <a:r>
              <a:rPr lang="en-US" sz="4000" dirty="0"/>
              <a:t>idea.</a:t>
            </a:r>
          </a:p>
        </p:txBody>
      </p:sp>
    </p:spTree>
    <p:extLst>
      <p:ext uri="{BB962C8B-B14F-4D97-AF65-F5344CB8AC3E}">
        <p14:creationId xmlns:p14="http://schemas.microsoft.com/office/powerpoint/2010/main" val="8930595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Grinch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 know just what to do.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>
                <a:solidFill>
                  <a:srgbClr val="FF0000"/>
                </a:solidFill>
              </a:rPr>
              <a:t>Grinch getting a Santa costume)</a:t>
            </a:r>
          </a:p>
        </p:txBody>
      </p:sp>
    </p:spTree>
    <p:extLst>
      <p:ext uri="{BB962C8B-B14F-4D97-AF65-F5344CB8AC3E}">
        <p14:creationId xmlns:p14="http://schemas.microsoft.com/office/powerpoint/2010/main" val="23574031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The Grinch laughed in his throat</a:t>
            </a:r>
            <a:r>
              <a:rPr lang="en-US" sz="4000" dirty="0" smtClean="0"/>
              <a:t>. And </a:t>
            </a:r>
            <a:r>
              <a:rPr lang="en-US" sz="4000" dirty="0"/>
              <a:t>he made a quick Santy Claus </a:t>
            </a:r>
            <a:r>
              <a:rPr lang="en-US" sz="4000" dirty="0" smtClean="0"/>
              <a:t>hat and </a:t>
            </a:r>
            <a:r>
              <a:rPr lang="en-US" sz="4000" dirty="0"/>
              <a:t>coat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Grinch puts on Santa clothes</a:t>
            </a:r>
            <a:endParaRPr 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724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And he chuckled and </a:t>
            </a:r>
            <a:r>
              <a:rPr lang="en-US" sz="4000" dirty="0" smtClean="0"/>
              <a:t>clucked at </a:t>
            </a:r>
            <a:r>
              <a:rPr lang="en-US" sz="4000" dirty="0"/>
              <a:t>this great </a:t>
            </a:r>
            <a:r>
              <a:rPr lang="en-US" sz="4000" dirty="0" err="1"/>
              <a:t>Grinchy</a:t>
            </a:r>
            <a:r>
              <a:rPr lang="en-US" sz="4000" dirty="0"/>
              <a:t> </a:t>
            </a:r>
            <a:r>
              <a:rPr lang="en-US" sz="4000" dirty="0" smtClean="0"/>
              <a:t>trick.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36088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Grinch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With this coat and this hat</a:t>
            </a:r>
            <a:r>
              <a:rPr lang="en-US" sz="4000" dirty="0" smtClean="0"/>
              <a:t>, </a:t>
            </a:r>
            <a:r>
              <a:rPr lang="en-US" sz="4000" dirty="0" err="1" smtClean="0"/>
              <a:t>Iʼll</a:t>
            </a:r>
            <a:r>
              <a:rPr lang="en-US" sz="4000" dirty="0" smtClean="0"/>
              <a:t> </a:t>
            </a:r>
            <a:r>
              <a:rPr lang="en-US" sz="4000" dirty="0"/>
              <a:t>look just like St. Nick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What will I do </a:t>
            </a:r>
            <a:r>
              <a:rPr lang="en-US" sz="4000" dirty="0"/>
              <a:t>about the reindeer! </a:t>
            </a:r>
          </a:p>
        </p:txBody>
      </p:sp>
    </p:spTree>
    <p:extLst>
      <p:ext uri="{BB962C8B-B14F-4D97-AF65-F5344CB8AC3E}">
        <p14:creationId xmlns:p14="http://schemas.microsoft.com/office/powerpoint/2010/main" val="11109706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Did that stop the old Grinch</a:t>
            </a:r>
            <a:r>
              <a:rPr lang="en-US" sz="4000" dirty="0" smtClean="0"/>
              <a:t>? </a:t>
            </a:r>
          </a:p>
          <a:p>
            <a:pPr marL="0" indent="0">
              <a:buNone/>
            </a:pPr>
            <a:r>
              <a:rPr lang="en-US" sz="4000" dirty="0" smtClean="0"/>
              <a:t>Oh No!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241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So he called his dog </a:t>
            </a:r>
            <a:r>
              <a:rPr lang="en-US" sz="4400" b="1" dirty="0" smtClean="0"/>
              <a:t>Max.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021219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Grinch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6400" dirty="0"/>
              <a:t>MAX!!!!</a:t>
            </a:r>
          </a:p>
        </p:txBody>
      </p:sp>
    </p:spTree>
    <p:extLst>
      <p:ext uri="{BB962C8B-B14F-4D97-AF65-F5344CB8AC3E}">
        <p14:creationId xmlns:p14="http://schemas.microsoft.com/office/powerpoint/2010/main" val="108527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Whoʼs</a:t>
            </a:r>
            <a:r>
              <a:rPr lang="en-US" sz="4000" dirty="0" smtClean="0"/>
              <a:t> are </a:t>
            </a:r>
            <a:r>
              <a:rPr lang="en-US" sz="4000" dirty="0"/>
              <a:t>bustling around with presents and </a:t>
            </a:r>
            <a:r>
              <a:rPr lang="en-US" sz="4000" dirty="0" smtClean="0"/>
              <a:t>bags, music </a:t>
            </a:r>
            <a:r>
              <a:rPr lang="en-US" sz="4000" dirty="0"/>
              <a:t>plays - singing </a:t>
            </a:r>
            <a:r>
              <a:rPr lang="en-US" sz="4000" dirty="0" smtClean="0"/>
              <a:t>fades.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91435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And he took some red </a:t>
            </a:r>
            <a:r>
              <a:rPr lang="en-US" sz="4000" dirty="0" smtClean="0"/>
              <a:t>thread, and </a:t>
            </a:r>
            <a:r>
              <a:rPr lang="en-US" sz="4000" dirty="0"/>
              <a:t>tied a big </a:t>
            </a:r>
            <a:r>
              <a:rPr lang="en-US" sz="4000" dirty="0" smtClean="0"/>
              <a:t>horn on </a:t>
            </a:r>
            <a:r>
              <a:rPr lang="en-US" sz="4000" dirty="0"/>
              <a:t>top of his head.</a:t>
            </a:r>
          </a:p>
        </p:txBody>
      </p:sp>
    </p:spTree>
    <p:extLst>
      <p:ext uri="{BB962C8B-B14F-4D97-AF65-F5344CB8AC3E}">
        <p14:creationId xmlns:p14="http://schemas.microsoft.com/office/powerpoint/2010/main" val="14556206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Grinch and Max exit</a:t>
            </a:r>
          </a:p>
        </p:txBody>
      </p:sp>
    </p:spTree>
    <p:extLst>
      <p:ext uri="{BB962C8B-B14F-4D97-AF65-F5344CB8AC3E}">
        <p14:creationId xmlns:p14="http://schemas.microsoft.com/office/powerpoint/2010/main" val="13939083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All their windows were dark</a:t>
            </a:r>
            <a:r>
              <a:rPr lang="en-US" sz="4000" dirty="0" smtClean="0"/>
              <a:t>. Quiet </a:t>
            </a:r>
            <a:r>
              <a:rPr lang="en-US" sz="4000" dirty="0"/>
              <a:t>snow ﬁlled the air</a:t>
            </a:r>
            <a:r>
              <a:rPr lang="en-US" sz="4000" dirty="0" smtClean="0"/>
              <a:t>. All </a:t>
            </a:r>
            <a:r>
              <a:rPr lang="en-US" sz="4000" dirty="0"/>
              <a:t>the </a:t>
            </a:r>
            <a:r>
              <a:rPr lang="en-US" sz="4000" dirty="0" smtClean="0"/>
              <a:t>Who’s </a:t>
            </a:r>
            <a:r>
              <a:rPr lang="en-US" sz="4000" dirty="0"/>
              <a:t>were all </a:t>
            </a:r>
            <a:r>
              <a:rPr lang="en-US" sz="4000" dirty="0" smtClean="0"/>
              <a:t>dreaming sweet </a:t>
            </a:r>
            <a:r>
              <a:rPr lang="en-US" sz="4000" dirty="0"/>
              <a:t>dreams without </a:t>
            </a:r>
            <a:r>
              <a:rPr lang="en-US" sz="4000" dirty="0" smtClean="0"/>
              <a:t>care. When </a:t>
            </a:r>
            <a:r>
              <a:rPr lang="en-US" sz="4000" dirty="0"/>
              <a:t>he came to the </a:t>
            </a:r>
            <a:r>
              <a:rPr lang="en-US" sz="4000" dirty="0" smtClean="0"/>
              <a:t>ﬁrst little </a:t>
            </a:r>
            <a:r>
              <a:rPr lang="en-US" sz="4000" dirty="0"/>
              <a:t>house on the square...</a:t>
            </a:r>
          </a:p>
        </p:txBody>
      </p:sp>
    </p:spTree>
    <p:extLst>
      <p:ext uri="{BB962C8B-B14F-4D97-AF65-F5344CB8AC3E}">
        <p14:creationId xmlns:p14="http://schemas.microsoft.com/office/powerpoint/2010/main" val="17121075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Grinch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Come on Max, this is our ﬁrst </a:t>
            </a:r>
            <a:r>
              <a:rPr lang="en-US" sz="4000" dirty="0" smtClean="0"/>
              <a:t>stop.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55481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old </a:t>
            </a:r>
            <a:r>
              <a:rPr lang="en-US" sz="4000" dirty="0" err="1"/>
              <a:t>Grinchy</a:t>
            </a:r>
            <a:r>
              <a:rPr lang="en-US" sz="4000" dirty="0"/>
              <a:t> Claus </a:t>
            </a:r>
            <a:r>
              <a:rPr lang="en-US" sz="4000" dirty="0" smtClean="0"/>
              <a:t>hissed, and </a:t>
            </a:r>
            <a:r>
              <a:rPr lang="en-US" sz="4000" dirty="0"/>
              <a:t>he climbed to the roof</a:t>
            </a:r>
            <a:r>
              <a:rPr lang="en-US" sz="4000" dirty="0" smtClean="0"/>
              <a:t>, empty </a:t>
            </a:r>
            <a:r>
              <a:rPr lang="en-US" sz="4000" dirty="0"/>
              <a:t>bags in his ﬁst.</a:t>
            </a:r>
          </a:p>
        </p:txBody>
      </p:sp>
    </p:spTree>
    <p:extLst>
      <p:ext uri="{BB962C8B-B14F-4D97-AF65-F5344CB8AC3E}">
        <p14:creationId xmlns:p14="http://schemas.microsoft.com/office/powerpoint/2010/main" val="19481294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 smtClean="0"/>
              <a:t>Heʼd</a:t>
            </a:r>
            <a:r>
              <a:rPr lang="en-US" sz="4000" dirty="0" smtClean="0"/>
              <a:t> </a:t>
            </a:r>
            <a:r>
              <a:rPr lang="en-US" sz="4000" dirty="0"/>
              <a:t>slide down the chimney</a:t>
            </a:r>
            <a:r>
              <a:rPr lang="en-US" sz="4000" dirty="0" smtClean="0"/>
              <a:t>, a </a:t>
            </a:r>
            <a:r>
              <a:rPr lang="en-US" sz="4000" dirty="0"/>
              <a:t>rather tight </a:t>
            </a:r>
            <a:r>
              <a:rPr lang="en-US" sz="4000" dirty="0" smtClean="0"/>
              <a:t>pinch, but </a:t>
            </a:r>
            <a:r>
              <a:rPr lang="en-US" sz="4000" dirty="0"/>
              <a:t>if Santa could do it</a:t>
            </a:r>
            <a:r>
              <a:rPr lang="en-US" sz="4000" dirty="0" smtClean="0"/>
              <a:t>, then </a:t>
            </a:r>
            <a:r>
              <a:rPr lang="en-US" sz="4000" dirty="0"/>
              <a:t>so could the Grinch.</a:t>
            </a:r>
          </a:p>
        </p:txBody>
      </p:sp>
    </p:spTree>
    <p:extLst>
      <p:ext uri="{BB962C8B-B14F-4D97-AF65-F5344CB8AC3E}">
        <p14:creationId xmlns:p14="http://schemas.microsoft.com/office/powerpoint/2010/main" val="27230920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He got stuck only once</a:t>
            </a:r>
            <a:r>
              <a:rPr lang="en-US" sz="4000" dirty="0" smtClean="0"/>
              <a:t>, for </a:t>
            </a:r>
            <a:r>
              <a:rPr lang="en-US" sz="4000" dirty="0"/>
              <a:t>a moment or </a:t>
            </a:r>
            <a:r>
              <a:rPr lang="en-US" sz="4000" dirty="0" smtClean="0"/>
              <a:t>two, then </a:t>
            </a:r>
            <a:r>
              <a:rPr lang="en-US" sz="4000" dirty="0"/>
              <a:t>he stuck his head </a:t>
            </a:r>
            <a:r>
              <a:rPr lang="en-US" sz="4000" dirty="0" smtClean="0"/>
              <a:t>out of </a:t>
            </a:r>
            <a:r>
              <a:rPr lang="en-US" sz="4000" dirty="0"/>
              <a:t>the ﬁreplace ﬂue. Where the little Who </a:t>
            </a:r>
            <a:r>
              <a:rPr lang="en-US" sz="4000" dirty="0" err="1"/>
              <a:t>stockingsall</a:t>
            </a:r>
            <a:r>
              <a:rPr lang="en-US" sz="4000" dirty="0"/>
              <a:t> hung in a row. </a:t>
            </a:r>
          </a:p>
        </p:txBody>
      </p:sp>
    </p:spTree>
    <p:extLst>
      <p:ext uri="{BB962C8B-B14F-4D97-AF65-F5344CB8AC3E}">
        <p14:creationId xmlns:p14="http://schemas.microsoft.com/office/powerpoint/2010/main" val="8212481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These stockings</a:t>
            </a:r>
          </a:p>
        </p:txBody>
      </p:sp>
    </p:spTree>
    <p:extLst>
      <p:ext uri="{BB962C8B-B14F-4D97-AF65-F5344CB8AC3E}">
        <p14:creationId xmlns:p14="http://schemas.microsoft.com/office/powerpoint/2010/main" val="3439764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He </a:t>
            </a:r>
            <a:r>
              <a:rPr lang="en-US" sz="4000" dirty="0"/>
              <a:t>grinned</a:t>
            </a:r>
          </a:p>
        </p:txBody>
      </p:sp>
    </p:spTree>
    <p:extLst>
      <p:ext uri="{BB962C8B-B14F-4D97-AF65-F5344CB8AC3E}">
        <p14:creationId xmlns:p14="http://schemas.microsoft.com/office/powerpoint/2010/main" val="974210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Are </a:t>
            </a:r>
            <a:r>
              <a:rPr lang="en-US" sz="4000" dirty="0"/>
              <a:t>the ﬁrst thing to go.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(Grinch </a:t>
            </a:r>
            <a:r>
              <a:rPr lang="en-US" dirty="0">
                <a:solidFill>
                  <a:srgbClr val="FF0000"/>
                </a:solidFill>
              </a:rPr>
              <a:t>takes down stockings)</a:t>
            </a:r>
          </a:p>
        </p:txBody>
      </p:sp>
    </p:spTree>
    <p:extLst>
      <p:ext uri="{BB962C8B-B14F-4D97-AF65-F5344CB8AC3E}">
        <p14:creationId xmlns:p14="http://schemas.microsoft.com/office/powerpoint/2010/main" val="380576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Every window was </a:t>
            </a:r>
            <a:r>
              <a:rPr lang="en-US" sz="4000" dirty="0" smtClean="0"/>
              <a:t>ﬂocked every </a:t>
            </a:r>
            <a:r>
              <a:rPr lang="en-US" sz="4000" dirty="0"/>
              <a:t>lamppost was </a:t>
            </a:r>
            <a:r>
              <a:rPr lang="en-US" sz="4000" dirty="0" smtClean="0"/>
              <a:t>dressed, and </a:t>
            </a:r>
            <a:r>
              <a:rPr lang="en-US" sz="4000" dirty="0"/>
              <a:t>the </a:t>
            </a:r>
            <a:r>
              <a:rPr lang="en-US" sz="4000" dirty="0" err="1"/>
              <a:t>Whoville</a:t>
            </a:r>
            <a:r>
              <a:rPr lang="en-US" sz="4000" dirty="0"/>
              <a:t> Band </a:t>
            </a:r>
            <a:r>
              <a:rPr lang="en-US" sz="4000" dirty="0" smtClean="0"/>
              <a:t>marched in </a:t>
            </a:r>
            <a:r>
              <a:rPr lang="en-US" sz="4000" dirty="0"/>
              <a:t>their Christmas-y best.</a:t>
            </a:r>
          </a:p>
        </p:txBody>
      </p:sp>
    </p:spTree>
    <p:extLst>
      <p:ext uri="{BB962C8B-B14F-4D97-AF65-F5344CB8AC3E}">
        <p14:creationId xmlns:p14="http://schemas.microsoft.com/office/powerpoint/2010/main" val="35482137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Then he slunk to the </a:t>
            </a:r>
            <a:r>
              <a:rPr lang="en-US" sz="3600" dirty="0" smtClean="0"/>
              <a:t>icebox, he </a:t>
            </a:r>
            <a:r>
              <a:rPr lang="en-US" sz="3600" dirty="0"/>
              <a:t>eyed the </a:t>
            </a:r>
            <a:r>
              <a:rPr lang="en-US" sz="3600" dirty="0" smtClean="0"/>
              <a:t>Who’s feast. He </a:t>
            </a:r>
            <a:r>
              <a:rPr lang="en-US" sz="3600" dirty="0"/>
              <a:t>took the Who pudding</a:t>
            </a:r>
            <a:r>
              <a:rPr lang="en-US" sz="3600" dirty="0" smtClean="0"/>
              <a:t>. He </a:t>
            </a:r>
            <a:r>
              <a:rPr lang="en-US" sz="3600" dirty="0"/>
              <a:t>took the roast beast</a:t>
            </a:r>
            <a:r>
              <a:rPr lang="en-US" sz="3600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Grinch puts items in a bag)</a:t>
            </a:r>
          </a:p>
        </p:txBody>
      </p:sp>
    </p:spTree>
    <p:extLst>
      <p:ext uri="{BB962C8B-B14F-4D97-AF65-F5344CB8AC3E}">
        <p14:creationId xmlns:p14="http://schemas.microsoft.com/office/powerpoint/2010/main" val="455792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He cleaned out that </a:t>
            </a:r>
            <a:r>
              <a:rPr lang="en-US" sz="3200" dirty="0" smtClean="0"/>
              <a:t>icebox as </a:t>
            </a:r>
            <a:r>
              <a:rPr lang="en-US" sz="3200" dirty="0"/>
              <a:t>quick as a ﬂash</a:t>
            </a:r>
            <a:r>
              <a:rPr lang="en-US" sz="3200" dirty="0" smtClean="0"/>
              <a:t>. Why </a:t>
            </a:r>
            <a:r>
              <a:rPr lang="en-US" sz="3200" dirty="0"/>
              <a:t>that Grinch, he even </a:t>
            </a:r>
            <a:r>
              <a:rPr lang="en-US" sz="3200" dirty="0" smtClean="0"/>
              <a:t>took their </a:t>
            </a:r>
            <a:r>
              <a:rPr lang="en-US" sz="3200" dirty="0"/>
              <a:t>last can of Who-hash</a:t>
            </a:r>
            <a:r>
              <a:rPr lang="en-US" sz="3200" dirty="0" smtClean="0"/>
              <a:t>. Then </a:t>
            </a:r>
            <a:r>
              <a:rPr lang="en-US" sz="3200" dirty="0"/>
              <a:t>he stuffed all the </a:t>
            </a:r>
            <a:r>
              <a:rPr lang="en-US" sz="3200" dirty="0" smtClean="0"/>
              <a:t>food up </a:t>
            </a:r>
            <a:r>
              <a:rPr lang="en-US" sz="3200" dirty="0"/>
              <a:t>the chimney with glee</a:t>
            </a:r>
            <a:r>
              <a:rPr lang="en-US" sz="32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Grinch throws bag up the “chimney”)</a:t>
            </a:r>
          </a:p>
        </p:txBody>
      </p:sp>
    </p:spTree>
    <p:extLst>
      <p:ext uri="{BB962C8B-B14F-4D97-AF65-F5344CB8AC3E}">
        <p14:creationId xmlns:p14="http://schemas.microsoft.com/office/powerpoint/2010/main" val="35825659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And now--</a:t>
            </a:r>
          </a:p>
        </p:txBody>
      </p:sp>
    </p:spTree>
    <p:extLst>
      <p:ext uri="{BB962C8B-B14F-4D97-AF65-F5344CB8AC3E}">
        <p14:creationId xmlns:p14="http://schemas.microsoft.com/office/powerpoint/2010/main" val="22819272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grinned the Grinch---</a:t>
            </a:r>
          </a:p>
        </p:txBody>
      </p:sp>
    </p:spTree>
    <p:extLst>
      <p:ext uri="{BB962C8B-B14F-4D97-AF65-F5344CB8AC3E}">
        <p14:creationId xmlns:p14="http://schemas.microsoft.com/office/powerpoint/2010/main" val="19672140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I’ll </a:t>
            </a:r>
            <a:r>
              <a:rPr lang="en-US" sz="4400" dirty="0"/>
              <a:t>stuff up the tree.</a:t>
            </a:r>
          </a:p>
        </p:txBody>
      </p:sp>
    </p:spTree>
    <p:extLst>
      <p:ext uri="{BB962C8B-B14F-4D97-AF65-F5344CB8AC3E}">
        <p14:creationId xmlns:p14="http://schemas.microsoft.com/office/powerpoint/2010/main" val="26033171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And the Grinch grabbed the </a:t>
            </a:r>
            <a:r>
              <a:rPr lang="en-US" sz="3600" dirty="0" smtClean="0"/>
              <a:t>tree and </a:t>
            </a:r>
            <a:r>
              <a:rPr lang="en-US" sz="3600" dirty="0"/>
              <a:t>he started to shove</a:t>
            </a:r>
            <a:r>
              <a:rPr lang="en-US" sz="3600" dirty="0" smtClean="0"/>
              <a:t>, when </a:t>
            </a:r>
            <a:r>
              <a:rPr lang="en-US" sz="3600" dirty="0"/>
              <a:t>he heard a small </a:t>
            </a:r>
            <a:r>
              <a:rPr lang="en-US" sz="3600" dirty="0" smtClean="0"/>
              <a:t>sound like </a:t>
            </a:r>
            <a:r>
              <a:rPr lang="en-US" sz="3600" dirty="0"/>
              <a:t>the coo of a dove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(Cindy Lou Enters in Pajamas)</a:t>
            </a:r>
          </a:p>
        </p:txBody>
      </p:sp>
    </p:spTree>
    <p:extLst>
      <p:ext uri="{BB962C8B-B14F-4D97-AF65-F5344CB8AC3E}">
        <p14:creationId xmlns:p14="http://schemas.microsoft.com/office/powerpoint/2010/main" val="34057109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Cindy Lou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Excuse me? </a:t>
            </a:r>
          </a:p>
        </p:txBody>
      </p:sp>
    </p:spTree>
    <p:extLst>
      <p:ext uri="{BB962C8B-B14F-4D97-AF65-F5344CB8AC3E}">
        <p14:creationId xmlns:p14="http://schemas.microsoft.com/office/powerpoint/2010/main" val="324705096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Grinch had been </a:t>
            </a:r>
            <a:r>
              <a:rPr lang="en-US" sz="3600" dirty="0" smtClean="0"/>
              <a:t>caught by </a:t>
            </a:r>
            <a:r>
              <a:rPr lang="en-US" sz="3600" dirty="0"/>
              <a:t>this tiny Who </a:t>
            </a:r>
            <a:r>
              <a:rPr lang="en-US" sz="3600" dirty="0" smtClean="0"/>
              <a:t>daughter who’d </a:t>
            </a:r>
            <a:r>
              <a:rPr lang="en-US" sz="3600" dirty="0"/>
              <a:t>got out of </a:t>
            </a:r>
            <a:r>
              <a:rPr lang="en-US" sz="3600" dirty="0" smtClean="0"/>
              <a:t>bed for </a:t>
            </a:r>
            <a:r>
              <a:rPr lang="en-US" sz="3600" dirty="0"/>
              <a:t>a cup of cold water.</a:t>
            </a:r>
          </a:p>
        </p:txBody>
      </p:sp>
    </p:spTree>
    <p:extLst>
      <p:ext uri="{BB962C8B-B14F-4D97-AF65-F5344CB8AC3E}">
        <p14:creationId xmlns:p14="http://schemas.microsoft.com/office/powerpoint/2010/main" val="279372195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Cindy Lou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Mr. Santa</a:t>
            </a:r>
            <a:r>
              <a:rPr lang="en-US" sz="3600" dirty="0"/>
              <a:t>, what are you doing with our tree?</a:t>
            </a:r>
          </a:p>
        </p:txBody>
      </p:sp>
    </p:spTree>
    <p:extLst>
      <p:ext uri="{BB962C8B-B14F-4D97-AF65-F5344CB8AC3E}">
        <p14:creationId xmlns:p14="http://schemas.microsoft.com/office/powerpoint/2010/main" val="10264807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But you know, that old Grinch</a:t>
            </a:r>
            <a:r>
              <a:rPr lang="en-US" sz="3600" dirty="0" smtClean="0"/>
              <a:t>, was </a:t>
            </a:r>
            <a:r>
              <a:rPr lang="en-US" sz="3600" dirty="0"/>
              <a:t>so smart and so slick</a:t>
            </a:r>
            <a:r>
              <a:rPr lang="en-US" sz="3600" dirty="0" smtClean="0"/>
              <a:t>, he </a:t>
            </a:r>
            <a:r>
              <a:rPr lang="en-US" sz="3600" dirty="0"/>
              <a:t>thought up a lie</a:t>
            </a:r>
            <a:r>
              <a:rPr lang="en-US" sz="3600" dirty="0" smtClean="0"/>
              <a:t>, and </a:t>
            </a:r>
            <a:r>
              <a:rPr lang="en-US" sz="3600" dirty="0"/>
              <a:t>he thought it up quick.</a:t>
            </a:r>
          </a:p>
        </p:txBody>
      </p:sp>
    </p:spTree>
    <p:extLst>
      <p:ext uri="{BB962C8B-B14F-4D97-AF65-F5344CB8AC3E}">
        <p14:creationId xmlns:p14="http://schemas.microsoft.com/office/powerpoint/2010/main" val="331265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Arbor Day was ﬁne</a:t>
            </a:r>
            <a:r>
              <a:rPr lang="en-US" sz="4000" dirty="0" smtClean="0"/>
              <a:t>, and </a:t>
            </a:r>
            <a:r>
              <a:rPr lang="en-US" sz="4000" dirty="0"/>
              <a:t>Easter was </a:t>
            </a:r>
            <a:r>
              <a:rPr lang="en-US" sz="4000" dirty="0" smtClean="0"/>
              <a:t>pleasant, </a:t>
            </a:r>
            <a:r>
              <a:rPr lang="en-US" sz="4000" dirty="0" err="1" smtClean="0"/>
              <a:t>nd</a:t>
            </a:r>
            <a:r>
              <a:rPr lang="en-US" sz="4000" dirty="0" smtClean="0"/>
              <a:t> </a:t>
            </a:r>
            <a:r>
              <a:rPr lang="en-US" sz="4000" dirty="0"/>
              <a:t>every Saint </a:t>
            </a:r>
            <a:r>
              <a:rPr lang="en-US" sz="4000" dirty="0" err="1" smtClean="0"/>
              <a:t>Fizzinʼs</a:t>
            </a:r>
            <a:r>
              <a:rPr lang="en-US" sz="4000" dirty="0"/>
              <a:t> </a:t>
            </a:r>
            <a:r>
              <a:rPr lang="en-US" sz="4000" dirty="0" smtClean="0"/>
              <a:t>Day they </a:t>
            </a:r>
            <a:r>
              <a:rPr lang="en-US" sz="4000" dirty="0"/>
              <a:t>ate a Fizz </a:t>
            </a:r>
            <a:r>
              <a:rPr lang="en-US" sz="4000" dirty="0" smtClean="0"/>
              <a:t>pheasant.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71680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Why my sweet little tot.</a:t>
            </a:r>
          </a:p>
        </p:txBody>
      </p:sp>
    </p:spTree>
    <p:extLst>
      <p:ext uri="{BB962C8B-B14F-4D97-AF65-F5344CB8AC3E}">
        <p14:creationId xmlns:p14="http://schemas.microsoft.com/office/powerpoint/2010/main" val="252257158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fake Santa Claus lied.</a:t>
            </a:r>
          </a:p>
        </p:txBody>
      </p:sp>
    </p:spTree>
    <p:extLst>
      <p:ext uri="{BB962C8B-B14F-4D97-AF65-F5344CB8AC3E}">
        <p14:creationId xmlns:p14="http://schemas.microsoft.com/office/powerpoint/2010/main" val="21703837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There’s </a:t>
            </a:r>
            <a:r>
              <a:rPr lang="en-US" sz="3200" dirty="0"/>
              <a:t>a light on this tree That </a:t>
            </a:r>
            <a:r>
              <a:rPr lang="en-US" sz="3200" dirty="0" smtClean="0"/>
              <a:t>won’t </a:t>
            </a:r>
            <a:r>
              <a:rPr lang="en-US" sz="3200" dirty="0"/>
              <a:t>light on one side</a:t>
            </a:r>
            <a:r>
              <a:rPr lang="en-US" sz="3200" dirty="0" smtClean="0"/>
              <a:t>. So I’m </a:t>
            </a:r>
            <a:r>
              <a:rPr lang="en-US" sz="3200" dirty="0"/>
              <a:t>taking it home to my workshop</a:t>
            </a:r>
            <a:r>
              <a:rPr lang="en-US" sz="3200" dirty="0" smtClean="0"/>
              <a:t>, my </a:t>
            </a:r>
            <a:r>
              <a:rPr lang="en-US" sz="3200" dirty="0"/>
              <a:t>dear</a:t>
            </a:r>
            <a:r>
              <a:rPr lang="en-US" sz="3200" dirty="0" smtClean="0"/>
              <a:t>. I ‘ll </a:t>
            </a:r>
            <a:r>
              <a:rPr lang="en-US" sz="3200" dirty="0"/>
              <a:t>ﬁx it up there</a:t>
            </a:r>
            <a:r>
              <a:rPr lang="en-US" sz="3200" dirty="0" smtClean="0"/>
              <a:t>, then I’ll </a:t>
            </a:r>
            <a:r>
              <a:rPr lang="en-US" sz="3200" dirty="0"/>
              <a:t>bring it back here.</a:t>
            </a:r>
          </a:p>
        </p:txBody>
      </p:sp>
    </p:spTree>
    <p:extLst>
      <p:ext uri="{BB962C8B-B14F-4D97-AF65-F5344CB8AC3E}">
        <p14:creationId xmlns:p14="http://schemas.microsoft.com/office/powerpoint/2010/main" val="204775834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And his ﬁb fooled the child</a:t>
            </a:r>
            <a:r>
              <a:rPr lang="en-US" sz="3600" dirty="0" smtClean="0"/>
              <a:t>. Then </a:t>
            </a:r>
            <a:r>
              <a:rPr lang="en-US" sz="3600" dirty="0"/>
              <a:t>he patted her head</a:t>
            </a:r>
            <a:r>
              <a:rPr lang="en-US" sz="3600" dirty="0" smtClean="0"/>
              <a:t>, and </a:t>
            </a:r>
            <a:r>
              <a:rPr lang="en-US" sz="3600" dirty="0"/>
              <a:t>he </a:t>
            </a:r>
            <a:r>
              <a:rPr lang="en-US" sz="3600" dirty="0" smtClean="0"/>
              <a:t>got </a:t>
            </a:r>
            <a:r>
              <a:rPr lang="en-US" sz="3600" dirty="0"/>
              <a:t>her a </a:t>
            </a:r>
            <a:r>
              <a:rPr lang="en-US" sz="3600" dirty="0" smtClean="0"/>
              <a:t>drink, and </a:t>
            </a:r>
            <a:r>
              <a:rPr lang="en-US" sz="3600" dirty="0"/>
              <a:t>he sent her to bed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(The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rinch hands  </a:t>
            </a:r>
            <a:r>
              <a:rPr lang="en-US" dirty="0">
                <a:solidFill>
                  <a:srgbClr val="FF0000"/>
                </a:solidFill>
              </a:rPr>
              <a:t>Cindy Lou a cup)</a:t>
            </a:r>
          </a:p>
        </p:txBody>
      </p:sp>
    </p:spTree>
    <p:extLst>
      <p:ext uri="{BB962C8B-B14F-4D97-AF65-F5344CB8AC3E}">
        <p14:creationId xmlns:p14="http://schemas.microsoft.com/office/powerpoint/2010/main" val="3658428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And when Cindy </a:t>
            </a:r>
            <a:r>
              <a:rPr lang="en-US" sz="3200" dirty="0" smtClean="0"/>
              <a:t>Lou went </a:t>
            </a:r>
            <a:r>
              <a:rPr lang="en-US" sz="3200" dirty="0"/>
              <a:t>up with her </a:t>
            </a:r>
            <a:r>
              <a:rPr lang="en-US" sz="3200" dirty="0" smtClean="0"/>
              <a:t>cup he </a:t>
            </a:r>
            <a:r>
              <a:rPr lang="en-US" sz="3200" dirty="0"/>
              <a:t>went to the </a:t>
            </a:r>
            <a:r>
              <a:rPr lang="en-US" sz="3200" dirty="0" smtClean="0"/>
              <a:t>chimney and </a:t>
            </a:r>
            <a:r>
              <a:rPr lang="en-US" sz="3200" dirty="0"/>
              <a:t>stuffed the tree up</a:t>
            </a:r>
            <a:r>
              <a:rPr lang="en-US" sz="3200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(Grinch takes </a:t>
            </a:r>
            <a:r>
              <a:rPr lang="en-US" dirty="0">
                <a:solidFill>
                  <a:srgbClr val="FF0000"/>
                </a:solidFill>
              </a:rPr>
              <a:t>the tree </a:t>
            </a:r>
            <a:r>
              <a:rPr lang="en-US" dirty="0" smtClean="0">
                <a:solidFill>
                  <a:srgbClr val="FF0000"/>
                </a:solidFill>
              </a:rPr>
              <a:t>off stage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99514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And the last thing he </a:t>
            </a:r>
            <a:r>
              <a:rPr lang="en-US" sz="3200" dirty="0" smtClean="0"/>
              <a:t>took was </a:t>
            </a:r>
            <a:r>
              <a:rPr lang="en-US" sz="3200" dirty="0"/>
              <a:t>the log for their ﬁre</a:t>
            </a:r>
            <a:r>
              <a:rPr lang="en-US" sz="3200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Grinch re-enters and grabs the log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On </a:t>
            </a:r>
            <a:r>
              <a:rPr lang="en-US" sz="2800" dirty="0"/>
              <a:t>their walls he left </a:t>
            </a:r>
            <a:r>
              <a:rPr lang="en-US" sz="2800" dirty="0" smtClean="0"/>
              <a:t>nothing but some hooks and some wires.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169725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And the one speck of </a:t>
            </a:r>
            <a:r>
              <a:rPr lang="en-US" sz="2800" dirty="0" smtClean="0"/>
              <a:t>food that he’d </a:t>
            </a:r>
            <a:r>
              <a:rPr lang="en-US" sz="2800" dirty="0"/>
              <a:t>left in the </a:t>
            </a:r>
            <a:r>
              <a:rPr lang="en-US" sz="2800" dirty="0" smtClean="0"/>
              <a:t>house was </a:t>
            </a:r>
            <a:r>
              <a:rPr lang="en-US" sz="2800" dirty="0"/>
              <a:t>a crumb that was </a:t>
            </a:r>
            <a:r>
              <a:rPr lang="en-US" sz="2800" dirty="0" smtClean="0"/>
              <a:t>even too </a:t>
            </a:r>
            <a:r>
              <a:rPr lang="en-US" sz="2800" dirty="0"/>
              <a:t>small for a mouse</a:t>
            </a:r>
            <a:r>
              <a:rPr lang="en-US" sz="2800" dirty="0" smtClean="0"/>
              <a:t>. Then </a:t>
            </a:r>
            <a:r>
              <a:rPr lang="en-US" sz="2800" dirty="0"/>
              <a:t>he slithered and </a:t>
            </a:r>
            <a:r>
              <a:rPr lang="en-US" sz="2800" dirty="0" smtClean="0"/>
              <a:t>slunk with </a:t>
            </a:r>
            <a:r>
              <a:rPr lang="en-US" sz="2800" dirty="0"/>
              <a:t>a smile most unpleasant</a:t>
            </a:r>
            <a:r>
              <a:rPr lang="en-US" sz="2800" dirty="0" smtClean="0"/>
              <a:t>, around </a:t>
            </a:r>
            <a:r>
              <a:rPr lang="en-US" sz="2800" dirty="0"/>
              <a:t>each Who </a:t>
            </a:r>
            <a:r>
              <a:rPr lang="en-US" sz="2800" dirty="0" smtClean="0"/>
              <a:t>home and </a:t>
            </a:r>
            <a:r>
              <a:rPr lang="en-US" sz="2800" dirty="0"/>
              <a:t>he took every present.</a:t>
            </a:r>
          </a:p>
        </p:txBody>
      </p:sp>
    </p:spTree>
    <p:extLst>
      <p:ext uri="{BB962C8B-B14F-4D97-AF65-F5344CB8AC3E}">
        <p14:creationId xmlns:p14="http://schemas.microsoft.com/office/powerpoint/2010/main" val="88127322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You’re a Mean One Mr. Grinch</a:t>
            </a:r>
            <a:br>
              <a:rPr lang="en-US" dirty="0" smtClean="0"/>
            </a:br>
            <a:r>
              <a:rPr lang="en-US" dirty="0" smtClean="0"/>
              <a:t>Song (All)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You’re </a:t>
            </a:r>
            <a:r>
              <a:rPr lang="en-US" dirty="0"/>
              <a:t>a mean one Mr. </a:t>
            </a:r>
            <a:r>
              <a:rPr lang="en-US" dirty="0" smtClean="0"/>
              <a:t>Grinch!</a:t>
            </a:r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dirty="0"/>
              <a:t>really are a </a:t>
            </a:r>
            <a:r>
              <a:rPr lang="en-US" dirty="0" smtClean="0"/>
              <a:t>heel.</a:t>
            </a:r>
          </a:p>
          <a:p>
            <a:pPr marL="0" indent="0">
              <a:buNone/>
            </a:pPr>
            <a:r>
              <a:rPr lang="en-US" dirty="0" smtClean="0"/>
              <a:t>You're </a:t>
            </a:r>
            <a:r>
              <a:rPr lang="en-US" dirty="0"/>
              <a:t>as cuddly as a cactus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as charming as an eel</a:t>
            </a:r>
            <a:r>
              <a:rPr lang="en-US" dirty="0" smtClean="0"/>
              <a:t>, Mr</a:t>
            </a:r>
            <a:r>
              <a:rPr lang="en-US" dirty="0"/>
              <a:t>. Grinch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You're </a:t>
            </a:r>
            <a:r>
              <a:rPr lang="en-US" dirty="0"/>
              <a:t>a bad </a:t>
            </a:r>
            <a:r>
              <a:rPr lang="en-US" dirty="0" smtClean="0"/>
              <a:t>banana, with </a:t>
            </a:r>
            <a:r>
              <a:rPr lang="en-US" dirty="0"/>
              <a:t>a greasy black peel!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You're </a:t>
            </a:r>
            <a:r>
              <a:rPr lang="en-US" dirty="0"/>
              <a:t>a monster, Mr. Grinch!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</a:t>
            </a:r>
            <a:r>
              <a:rPr lang="en-US" dirty="0"/>
              <a:t>heart's an empty hole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Your </a:t>
            </a:r>
            <a:r>
              <a:rPr lang="en-US" dirty="0"/>
              <a:t>brain is full of spiders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You've </a:t>
            </a:r>
            <a:r>
              <a:rPr lang="en-US" dirty="0"/>
              <a:t>got garlic in your soul</a:t>
            </a:r>
            <a:r>
              <a:rPr lang="en-US" dirty="0" smtClean="0"/>
              <a:t>, Mr</a:t>
            </a:r>
            <a:r>
              <a:rPr lang="en-US" dirty="0"/>
              <a:t>. Grinch!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wouldn't touch you </a:t>
            </a:r>
            <a:r>
              <a:rPr lang="en-US" dirty="0" smtClean="0"/>
              <a:t>with </a:t>
            </a:r>
            <a:r>
              <a:rPr lang="en-US" dirty="0"/>
              <a:t>a thirty-nine-and-a-half foot pole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(Grinch enters the audience and takes centerpieces and puts them in his bag)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2546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Three thousand feet up</a:t>
            </a:r>
            <a:r>
              <a:rPr lang="en-US" sz="3600" dirty="0" smtClean="0"/>
              <a:t>, up </a:t>
            </a:r>
            <a:r>
              <a:rPr lang="en-US" sz="3600" dirty="0"/>
              <a:t>the side of Mount </a:t>
            </a:r>
            <a:r>
              <a:rPr lang="en-US" sz="3600" dirty="0" err="1" smtClean="0"/>
              <a:t>Crumpit</a:t>
            </a:r>
            <a:r>
              <a:rPr lang="en-US" sz="3600" dirty="0" smtClean="0"/>
              <a:t>, he </a:t>
            </a:r>
            <a:r>
              <a:rPr lang="en-US" sz="3600" dirty="0"/>
              <a:t>rode with his </a:t>
            </a:r>
            <a:r>
              <a:rPr lang="en-US" sz="3600" dirty="0" smtClean="0"/>
              <a:t>load to </a:t>
            </a:r>
            <a:r>
              <a:rPr lang="en-US" sz="3600" dirty="0"/>
              <a:t>the tip top to dump it.</a:t>
            </a:r>
          </a:p>
        </p:txBody>
      </p:sp>
    </p:spTree>
    <p:extLst>
      <p:ext uri="{BB962C8B-B14F-4D97-AF65-F5344CB8AC3E}">
        <p14:creationId xmlns:p14="http://schemas.microsoft.com/office/powerpoint/2010/main" val="29615840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They’ll </a:t>
            </a:r>
            <a:r>
              <a:rPr lang="en-US" sz="3600" dirty="0"/>
              <a:t>be waking up </a:t>
            </a:r>
            <a:r>
              <a:rPr lang="en-US" sz="3600" dirty="0" smtClean="0"/>
              <a:t>now, And </a:t>
            </a:r>
            <a:r>
              <a:rPr lang="en-US" sz="3600" dirty="0"/>
              <a:t>I know just what </a:t>
            </a:r>
            <a:r>
              <a:rPr lang="en-US" sz="3600" dirty="0" smtClean="0"/>
              <a:t>they’ll </a:t>
            </a:r>
            <a:r>
              <a:rPr lang="en-US" sz="3600" dirty="0"/>
              <a:t>do</a:t>
            </a:r>
            <a:r>
              <a:rPr lang="en-US" sz="3600" dirty="0" smtClean="0"/>
              <a:t>. All </a:t>
            </a:r>
            <a:r>
              <a:rPr lang="en-US" sz="3600" dirty="0"/>
              <a:t>those </a:t>
            </a:r>
            <a:r>
              <a:rPr lang="en-US" sz="3600" dirty="0" smtClean="0"/>
              <a:t>Who’s </a:t>
            </a:r>
            <a:r>
              <a:rPr lang="en-US" sz="3600" dirty="0"/>
              <a:t>down in </a:t>
            </a:r>
            <a:r>
              <a:rPr lang="en-US" sz="3600" dirty="0" err="1"/>
              <a:t>Whoville</a:t>
            </a:r>
            <a:r>
              <a:rPr lang="en-US" sz="3600" dirty="0"/>
              <a:t> Will all </a:t>
            </a:r>
            <a:r>
              <a:rPr lang="en-US" sz="3600" dirty="0" smtClean="0"/>
              <a:t>cry, </a:t>
            </a:r>
            <a:r>
              <a:rPr lang="en-US" sz="3600" dirty="0"/>
              <a:t>Boo-</a:t>
            </a:r>
            <a:r>
              <a:rPr lang="en-US" sz="3600" dirty="0" err="1"/>
              <a:t>hoo</a:t>
            </a:r>
            <a:r>
              <a:rPr lang="en-US" sz="3600" dirty="0"/>
              <a:t>!!! Boo-</a:t>
            </a:r>
            <a:r>
              <a:rPr lang="en-US" sz="3600" dirty="0" err="1"/>
              <a:t>hoo</a:t>
            </a:r>
            <a:r>
              <a:rPr lang="en-US" sz="3600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49001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But every Who </a:t>
            </a:r>
            <a:r>
              <a:rPr lang="en-US" sz="4000" dirty="0" smtClean="0"/>
              <a:t>knew, from </a:t>
            </a:r>
            <a:r>
              <a:rPr lang="en-US" sz="4000" dirty="0"/>
              <a:t>their 12 toes to their </a:t>
            </a:r>
            <a:r>
              <a:rPr lang="en-US" sz="4000" dirty="0" smtClean="0"/>
              <a:t>snout, they </a:t>
            </a:r>
            <a:r>
              <a:rPr lang="en-US" sz="4000" dirty="0"/>
              <a:t>loved Christmas the </a:t>
            </a:r>
            <a:r>
              <a:rPr lang="en-US" sz="4000" dirty="0" smtClean="0"/>
              <a:t>most, without </a:t>
            </a:r>
            <a:r>
              <a:rPr lang="en-US" sz="4000" dirty="0"/>
              <a:t>a single Who doubt</a:t>
            </a:r>
          </a:p>
        </p:txBody>
      </p:sp>
    </p:spTree>
    <p:extLst>
      <p:ext uri="{BB962C8B-B14F-4D97-AF65-F5344CB8AC3E}">
        <p14:creationId xmlns:p14="http://schemas.microsoft.com/office/powerpoint/2010/main" val="241158728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Mayor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This is all the </a:t>
            </a:r>
            <a:r>
              <a:rPr lang="en-US" sz="3600" dirty="0" smtClean="0"/>
              <a:t>Grinch’s </a:t>
            </a:r>
            <a:r>
              <a:rPr lang="en-US" sz="3600" dirty="0"/>
              <a:t>fault! I </a:t>
            </a:r>
            <a:r>
              <a:rPr lang="en-US" sz="3600" dirty="0" smtClean="0"/>
              <a:t>can’t </a:t>
            </a:r>
            <a:r>
              <a:rPr lang="en-US" sz="3600" dirty="0"/>
              <a:t>believe he did this! The Grinch </a:t>
            </a:r>
            <a:r>
              <a:rPr lang="en-US" sz="3600" dirty="0" smtClean="0"/>
              <a:t>ruined Christmas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2914813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Well, Mr. Mayor, </a:t>
            </a:r>
            <a:r>
              <a:rPr lang="en-US" sz="3200" dirty="0" smtClean="0"/>
              <a:t>I’m </a:t>
            </a:r>
            <a:r>
              <a:rPr lang="en-US" sz="3200" dirty="0"/>
              <a:t>actually glad he took our </a:t>
            </a:r>
            <a:r>
              <a:rPr lang="en-US" sz="3200" dirty="0" smtClean="0"/>
              <a:t>presents.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29764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Mayor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You’re </a:t>
            </a:r>
            <a:r>
              <a:rPr lang="en-US" sz="3200" dirty="0"/>
              <a:t>glad everything is gone. </a:t>
            </a:r>
            <a:r>
              <a:rPr lang="en-US" sz="3200" dirty="0" smtClean="0"/>
              <a:t>You’re </a:t>
            </a:r>
            <a:r>
              <a:rPr lang="en-US" sz="3200" dirty="0"/>
              <a:t>glad that the Grinch wrecked Christmas?!</a:t>
            </a:r>
          </a:p>
        </p:txBody>
      </p:sp>
    </p:spTree>
    <p:extLst>
      <p:ext uri="{BB962C8B-B14F-4D97-AF65-F5344CB8AC3E}">
        <p14:creationId xmlns:p14="http://schemas.microsoft.com/office/powerpoint/2010/main" val="19419620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</a:t>
            </a:r>
            <a:r>
              <a:rPr lang="en-US" dirty="0" smtClean="0"/>
              <a:t>can’t </a:t>
            </a:r>
            <a:r>
              <a:rPr lang="en-US" dirty="0"/>
              <a:t>hurt Christmas, Mr. Mayor, because it </a:t>
            </a:r>
            <a:r>
              <a:rPr lang="en-US" dirty="0" smtClean="0"/>
              <a:t>isn’t </a:t>
            </a:r>
            <a:r>
              <a:rPr lang="en-US" dirty="0"/>
              <a:t>about the gifts or </a:t>
            </a:r>
            <a:r>
              <a:rPr lang="en-US" dirty="0" smtClean="0"/>
              <a:t>the contests </a:t>
            </a:r>
            <a:r>
              <a:rPr lang="en-US" dirty="0"/>
              <a:t>or the fancy lights. </a:t>
            </a:r>
            <a:r>
              <a:rPr lang="en-US" dirty="0" smtClean="0"/>
              <a:t>That’s </a:t>
            </a:r>
            <a:r>
              <a:rPr lang="en-US" dirty="0"/>
              <a:t>what </a:t>
            </a:r>
            <a:r>
              <a:rPr lang="en-US" dirty="0" smtClean="0"/>
              <a:t>Cindy’s </a:t>
            </a:r>
            <a:r>
              <a:rPr lang="en-US" dirty="0"/>
              <a:t>been trying to tell everyone! And </a:t>
            </a:r>
            <a:r>
              <a:rPr lang="en-US" dirty="0" smtClean="0"/>
              <a:t>me. She’s </a:t>
            </a:r>
            <a:r>
              <a:rPr lang="en-US" dirty="0"/>
              <a:t>been trying to tell me.</a:t>
            </a:r>
          </a:p>
        </p:txBody>
      </p:sp>
    </p:spTree>
    <p:extLst>
      <p:ext uri="{BB962C8B-B14F-4D97-AF65-F5344CB8AC3E}">
        <p14:creationId xmlns:p14="http://schemas.microsoft.com/office/powerpoint/2010/main" val="370389293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Mayor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What’s </a:t>
            </a:r>
            <a:r>
              <a:rPr lang="en-US" sz="3600" dirty="0"/>
              <a:t>wrong with you? This is a child!</a:t>
            </a:r>
          </a:p>
        </p:txBody>
      </p:sp>
    </p:spTree>
    <p:extLst>
      <p:ext uri="{BB962C8B-B14F-4D97-AF65-F5344CB8AC3E}">
        <p14:creationId xmlns:p14="http://schemas.microsoft.com/office/powerpoint/2010/main" val="382746582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She’s </a:t>
            </a:r>
            <a:r>
              <a:rPr lang="en-US" sz="3200" dirty="0"/>
              <a:t>my child. And she happens to be right, by the way. I </a:t>
            </a:r>
            <a:r>
              <a:rPr lang="en-US" sz="3200" dirty="0" smtClean="0"/>
              <a:t>don’t </a:t>
            </a:r>
            <a:r>
              <a:rPr lang="en-US" sz="3200" dirty="0"/>
              <a:t>need </a:t>
            </a:r>
            <a:r>
              <a:rPr lang="en-US" sz="3200" dirty="0" smtClean="0"/>
              <a:t>anything more </a:t>
            </a:r>
            <a:r>
              <a:rPr lang="en-US" sz="3200" dirty="0"/>
              <a:t>for Christmas than this right here, my family!</a:t>
            </a:r>
          </a:p>
        </p:txBody>
      </p:sp>
    </p:spTree>
    <p:extLst>
      <p:ext uri="{BB962C8B-B14F-4D97-AF65-F5344CB8AC3E}">
        <p14:creationId xmlns:p14="http://schemas.microsoft.com/office/powerpoint/2010/main" val="188508953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Merry Christmas!</a:t>
            </a:r>
          </a:p>
        </p:txBody>
      </p:sp>
    </p:spTree>
    <p:extLst>
      <p:ext uri="{BB962C8B-B14F-4D97-AF65-F5344CB8AC3E}">
        <p14:creationId xmlns:p14="http://schemas.microsoft.com/office/powerpoint/2010/main" val="35122338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Then the Grinch heard a </a:t>
            </a:r>
            <a:r>
              <a:rPr lang="en-US" sz="3200" dirty="0" smtClean="0"/>
              <a:t>sound. Rising </a:t>
            </a:r>
            <a:r>
              <a:rPr lang="en-US" sz="3200" dirty="0"/>
              <a:t>over the </a:t>
            </a:r>
            <a:r>
              <a:rPr lang="en-US" sz="3200" dirty="0" smtClean="0"/>
              <a:t>snow, it </a:t>
            </a:r>
            <a:r>
              <a:rPr lang="en-US" sz="3200" dirty="0"/>
              <a:t>started </a:t>
            </a:r>
            <a:r>
              <a:rPr lang="en-US" sz="3200" dirty="0" smtClean="0"/>
              <a:t>out </a:t>
            </a:r>
            <a:r>
              <a:rPr lang="en-US" sz="3200" dirty="0"/>
              <a:t>low</a:t>
            </a:r>
            <a:r>
              <a:rPr lang="en-US" sz="3200" dirty="0" smtClean="0"/>
              <a:t>, then </a:t>
            </a:r>
            <a:r>
              <a:rPr lang="en-US" sz="3200" dirty="0"/>
              <a:t>it started to grow</a:t>
            </a:r>
            <a:r>
              <a:rPr lang="en-US" sz="3200" dirty="0" smtClean="0"/>
              <a:t>. But </a:t>
            </a:r>
            <a:r>
              <a:rPr lang="en-US" sz="3200" dirty="0"/>
              <a:t>the sound </a:t>
            </a:r>
            <a:r>
              <a:rPr lang="en-US" sz="3200" dirty="0" smtClean="0"/>
              <a:t>wasn’t </a:t>
            </a:r>
            <a:r>
              <a:rPr lang="en-US" sz="3200" dirty="0"/>
              <a:t>sad</a:t>
            </a:r>
            <a:r>
              <a:rPr lang="en-US" sz="3200" dirty="0" smtClean="0"/>
              <a:t>. Why</a:t>
            </a:r>
            <a:r>
              <a:rPr lang="en-US" sz="3200" dirty="0"/>
              <a:t>, this </a:t>
            </a:r>
            <a:r>
              <a:rPr lang="en-US" sz="3200" dirty="0" smtClean="0"/>
              <a:t>sound was merry.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183682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Every Who down in </a:t>
            </a:r>
            <a:r>
              <a:rPr lang="en-US" sz="3200" dirty="0" err="1" smtClean="0"/>
              <a:t>Whoville</a:t>
            </a:r>
            <a:r>
              <a:rPr lang="en-US" sz="3200" dirty="0" smtClean="0"/>
              <a:t>, the </a:t>
            </a:r>
            <a:r>
              <a:rPr lang="en-US" sz="3200" dirty="0"/>
              <a:t>tall and the small</a:t>
            </a:r>
            <a:r>
              <a:rPr lang="en-US" sz="3200" dirty="0" smtClean="0"/>
              <a:t>, were </a:t>
            </a:r>
            <a:r>
              <a:rPr lang="en-US" sz="3200" dirty="0"/>
              <a:t>singing </a:t>
            </a:r>
            <a:r>
              <a:rPr lang="en-US" sz="3200" dirty="0" smtClean="0"/>
              <a:t>without any </a:t>
            </a:r>
            <a:r>
              <a:rPr lang="en-US" sz="3200" dirty="0"/>
              <a:t>presents at all.</a:t>
            </a:r>
          </a:p>
        </p:txBody>
      </p:sp>
    </p:spTree>
    <p:extLst>
      <p:ext uri="{BB962C8B-B14F-4D97-AF65-F5344CB8AC3E}">
        <p14:creationId xmlns:p14="http://schemas.microsoft.com/office/powerpoint/2010/main" val="383512175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He </a:t>
            </a:r>
            <a:r>
              <a:rPr lang="en-US" sz="3600" dirty="0" smtClean="0"/>
              <a:t>hadn’t </a:t>
            </a:r>
            <a:r>
              <a:rPr lang="en-US" sz="3600" dirty="0"/>
              <a:t>stopped Christmas from coming</a:t>
            </a:r>
            <a:r>
              <a:rPr lang="en-US" sz="3600" dirty="0" smtClean="0"/>
              <a:t>. It still came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5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Narrator 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Lots </a:t>
            </a:r>
            <a:r>
              <a:rPr lang="en-US" sz="4000" dirty="0"/>
              <a:t>of </a:t>
            </a:r>
            <a:r>
              <a:rPr lang="en-US" sz="4000" dirty="0" err="1" smtClean="0"/>
              <a:t>Whoʼs</a:t>
            </a:r>
            <a:r>
              <a:rPr lang="en-US" sz="4000" dirty="0" smtClean="0"/>
              <a:t> </a:t>
            </a:r>
            <a:r>
              <a:rPr lang="en-US" sz="4000" dirty="0"/>
              <a:t>around, Cindy holding a dozen presents, Father looking at the </a:t>
            </a:r>
            <a:r>
              <a:rPr lang="en-US" sz="4000" dirty="0" smtClean="0"/>
              <a:t>shopping list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225012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And the Grinch</a:t>
            </a:r>
            <a:r>
              <a:rPr lang="en-US" sz="3600" dirty="0" smtClean="0"/>
              <a:t>, with </a:t>
            </a:r>
            <a:r>
              <a:rPr lang="en-US" sz="3600" dirty="0"/>
              <a:t>his Grinch feet ice cold in the </a:t>
            </a:r>
            <a:r>
              <a:rPr lang="en-US" sz="3600" dirty="0" smtClean="0"/>
              <a:t>snow, stood </a:t>
            </a:r>
            <a:r>
              <a:rPr lang="en-US" sz="3600" dirty="0"/>
              <a:t>puzzling, and puzzling.</a:t>
            </a:r>
          </a:p>
        </p:txBody>
      </p:sp>
    </p:spTree>
    <p:extLst>
      <p:ext uri="{BB962C8B-B14F-4D97-AF65-F5344CB8AC3E}">
        <p14:creationId xmlns:p14="http://schemas.microsoft.com/office/powerpoint/2010/main" val="247135438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How could it be so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It </a:t>
            </a:r>
            <a:r>
              <a:rPr lang="en-US" sz="4000" dirty="0"/>
              <a:t>came without ribbons! It came without tags! It came without packages, boxes or bags!</a:t>
            </a:r>
          </a:p>
        </p:txBody>
      </p:sp>
    </p:spTree>
    <p:extLst>
      <p:ext uri="{BB962C8B-B14F-4D97-AF65-F5344CB8AC3E}">
        <p14:creationId xmlns:p14="http://schemas.microsoft.com/office/powerpoint/2010/main" val="407568859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And he puzzled and </a:t>
            </a:r>
            <a:r>
              <a:rPr lang="en-US" sz="3200" dirty="0" smtClean="0"/>
              <a:t>puzzled till </a:t>
            </a:r>
            <a:r>
              <a:rPr lang="en-US" sz="3200" dirty="0"/>
              <a:t>his puzzler was sore</a:t>
            </a:r>
            <a:r>
              <a:rPr lang="en-US" sz="3200" dirty="0" smtClean="0"/>
              <a:t>. Then </a:t>
            </a:r>
            <a:r>
              <a:rPr lang="en-US" sz="3200" dirty="0"/>
              <a:t>the Grinch thought of </a:t>
            </a:r>
            <a:r>
              <a:rPr lang="en-US" sz="3200" dirty="0" smtClean="0"/>
              <a:t>something he hadn’t </a:t>
            </a:r>
            <a:r>
              <a:rPr lang="en-US" sz="3200" dirty="0"/>
              <a:t>before.</a:t>
            </a:r>
          </a:p>
        </p:txBody>
      </p:sp>
    </p:spTree>
    <p:extLst>
      <p:ext uri="{BB962C8B-B14F-4D97-AF65-F5344CB8AC3E}">
        <p14:creationId xmlns:p14="http://schemas.microsoft.com/office/powerpoint/2010/main" val="80116223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Maybe </a:t>
            </a:r>
            <a:r>
              <a:rPr lang="en-US" sz="3200" dirty="0" smtClean="0"/>
              <a:t>Christmas he though doesn’t </a:t>
            </a:r>
            <a:r>
              <a:rPr lang="en-US" sz="3200" dirty="0"/>
              <a:t>come from a store</a:t>
            </a:r>
            <a:r>
              <a:rPr lang="en-US" sz="3200" dirty="0" smtClean="0"/>
              <a:t>. Maybe </a:t>
            </a:r>
            <a:r>
              <a:rPr lang="en-US" sz="3200" dirty="0"/>
              <a:t>Christmas, perhaps</a:t>
            </a:r>
            <a:r>
              <a:rPr lang="en-US" sz="3200" dirty="0" smtClean="0"/>
              <a:t>, means </a:t>
            </a:r>
            <a:r>
              <a:rPr lang="en-US" sz="3200" dirty="0"/>
              <a:t>a little bit more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(Grinch </a:t>
            </a:r>
            <a:r>
              <a:rPr lang="en-US" sz="2400" dirty="0">
                <a:solidFill>
                  <a:srgbClr val="FF0000"/>
                </a:solidFill>
              </a:rPr>
              <a:t>in pain - heart is growing)</a:t>
            </a:r>
          </a:p>
        </p:txBody>
      </p:sp>
    </p:spTree>
    <p:extLst>
      <p:ext uri="{BB962C8B-B14F-4D97-AF65-F5344CB8AC3E}">
        <p14:creationId xmlns:p14="http://schemas.microsoft.com/office/powerpoint/2010/main" val="199086029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And what happened then</a:t>
            </a:r>
            <a:r>
              <a:rPr lang="en-US" sz="3600" dirty="0" smtClean="0"/>
              <a:t>, well</a:t>
            </a:r>
            <a:r>
              <a:rPr lang="en-US" sz="3600" dirty="0"/>
              <a:t>, in </a:t>
            </a:r>
            <a:r>
              <a:rPr lang="en-US" sz="3600" dirty="0" err="1"/>
              <a:t>Whoville</a:t>
            </a:r>
            <a:r>
              <a:rPr lang="en-US" sz="3600" dirty="0"/>
              <a:t> they </a:t>
            </a:r>
            <a:r>
              <a:rPr lang="en-US" sz="3600" dirty="0" smtClean="0"/>
              <a:t>say that </a:t>
            </a:r>
            <a:r>
              <a:rPr lang="en-US" sz="3600" dirty="0"/>
              <a:t>the </a:t>
            </a:r>
            <a:r>
              <a:rPr lang="en-US" sz="3600" dirty="0" smtClean="0"/>
              <a:t>Grinch’s </a:t>
            </a:r>
            <a:r>
              <a:rPr lang="en-US" sz="3600" dirty="0"/>
              <a:t>small </a:t>
            </a:r>
            <a:r>
              <a:rPr lang="en-US" sz="3600" dirty="0" smtClean="0"/>
              <a:t>heart grew </a:t>
            </a:r>
            <a:r>
              <a:rPr lang="en-US" sz="3600" dirty="0"/>
              <a:t>three sizes that day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(Who’s </a:t>
            </a:r>
            <a:r>
              <a:rPr lang="en-US" sz="2000" dirty="0">
                <a:solidFill>
                  <a:srgbClr val="FF0000"/>
                </a:solidFill>
              </a:rPr>
              <a:t>all re-enter the stage and the Grinch returns the gifts)</a:t>
            </a:r>
          </a:p>
        </p:txBody>
      </p:sp>
    </p:spTree>
    <p:extLst>
      <p:ext uri="{BB962C8B-B14F-4D97-AF65-F5344CB8AC3E}">
        <p14:creationId xmlns:p14="http://schemas.microsoft.com/office/powerpoint/2010/main" val="211507978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Narrator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So he brought back the </a:t>
            </a:r>
            <a:r>
              <a:rPr lang="en-US" sz="3600" dirty="0" smtClean="0"/>
              <a:t>toys and </a:t>
            </a:r>
            <a:r>
              <a:rPr lang="en-US" sz="3600" dirty="0"/>
              <a:t>the food for the feast</a:t>
            </a:r>
            <a:r>
              <a:rPr lang="en-US" sz="3600" dirty="0" smtClean="0"/>
              <a:t>. And </a:t>
            </a:r>
            <a:r>
              <a:rPr lang="en-US" sz="3600" dirty="0"/>
              <a:t>he -- he himself, the Grinch</a:t>
            </a:r>
            <a:r>
              <a:rPr lang="en-US" sz="3600" dirty="0" smtClean="0"/>
              <a:t>, carved </a:t>
            </a:r>
            <a:r>
              <a:rPr lang="en-US" sz="3600" dirty="0"/>
              <a:t>the roast beast.</a:t>
            </a:r>
          </a:p>
        </p:txBody>
      </p:sp>
    </p:spTree>
    <p:extLst>
      <p:ext uri="{BB962C8B-B14F-4D97-AF65-F5344CB8AC3E}">
        <p14:creationId xmlns:p14="http://schemas.microsoft.com/office/powerpoint/2010/main" val="334677395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All Sing </a:t>
            </a:r>
            <a:br>
              <a:rPr lang="en-US" dirty="0" smtClean="0"/>
            </a:br>
            <a:r>
              <a:rPr lang="en-US" dirty="0" smtClean="0"/>
              <a:t>Welcome Christmas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 err="1" smtClean="0"/>
              <a:t>Fahoo</a:t>
            </a:r>
            <a:r>
              <a:rPr lang="en-US" sz="3200" dirty="0" smtClean="0"/>
              <a:t> </a:t>
            </a:r>
            <a:r>
              <a:rPr lang="en-US" sz="3200" dirty="0" err="1"/>
              <a:t>fores</a:t>
            </a:r>
            <a:r>
              <a:rPr lang="en-US" sz="3200" dirty="0"/>
              <a:t> </a:t>
            </a:r>
            <a:r>
              <a:rPr lang="en-US" sz="3200" dirty="0" err="1"/>
              <a:t>dahoo</a:t>
            </a:r>
            <a:r>
              <a:rPr lang="en-US" sz="3200" dirty="0"/>
              <a:t> </a:t>
            </a:r>
            <a:r>
              <a:rPr lang="en-US" sz="3200" dirty="0" err="1"/>
              <a:t>dores</a:t>
            </a:r>
            <a:r>
              <a:rPr lang="en-US" sz="3200" dirty="0"/>
              <a:t> Welcome Christmas, Christmas day </a:t>
            </a:r>
            <a:r>
              <a:rPr lang="en-US" sz="3200" dirty="0" err="1" smtClean="0"/>
              <a:t>Fahoo</a:t>
            </a:r>
            <a:r>
              <a:rPr lang="en-US" sz="3200" dirty="0" smtClean="0"/>
              <a:t> </a:t>
            </a:r>
            <a:r>
              <a:rPr lang="en-US" sz="3200" dirty="0" err="1"/>
              <a:t>fores</a:t>
            </a:r>
            <a:r>
              <a:rPr lang="en-US" sz="3200" dirty="0"/>
              <a:t> </a:t>
            </a:r>
            <a:r>
              <a:rPr lang="en-US" sz="3200" dirty="0" err="1"/>
              <a:t>dahoo</a:t>
            </a:r>
            <a:r>
              <a:rPr lang="en-US" sz="3200" dirty="0"/>
              <a:t> </a:t>
            </a:r>
            <a:r>
              <a:rPr lang="en-US" sz="3200" dirty="0" err="1"/>
              <a:t>dores</a:t>
            </a:r>
            <a:r>
              <a:rPr lang="en-US" sz="3200" dirty="0"/>
              <a:t> Welcome Christmas, Christmas day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Welcome</a:t>
            </a:r>
            <a:r>
              <a:rPr lang="en-US" sz="3200" dirty="0"/>
              <a:t>, welcome </a:t>
            </a:r>
            <a:r>
              <a:rPr lang="en-US" sz="3200" dirty="0" err="1"/>
              <a:t>fahoo</a:t>
            </a:r>
            <a:r>
              <a:rPr lang="en-US" sz="3200" dirty="0"/>
              <a:t> </a:t>
            </a:r>
            <a:r>
              <a:rPr lang="en-US" sz="3200" dirty="0" err="1" smtClean="0"/>
              <a:t>ramu</a:t>
            </a:r>
            <a:r>
              <a:rPr lang="en-US" sz="3200" dirty="0" smtClean="0"/>
              <a:t> Welcome</a:t>
            </a:r>
            <a:r>
              <a:rPr lang="en-US" sz="3200" dirty="0"/>
              <a:t>, welcome </a:t>
            </a:r>
            <a:r>
              <a:rPr lang="en-US" sz="3200" dirty="0" err="1"/>
              <a:t>dahoo</a:t>
            </a:r>
            <a:r>
              <a:rPr lang="en-US" sz="3200" dirty="0"/>
              <a:t> </a:t>
            </a:r>
            <a:r>
              <a:rPr lang="en-US" sz="3200" dirty="0" err="1"/>
              <a:t>damus</a:t>
            </a:r>
            <a:r>
              <a:rPr lang="en-US" sz="3200" dirty="0"/>
              <a:t> Christmas day is in our grasp So long as we have hands to clasp </a:t>
            </a:r>
            <a:r>
              <a:rPr lang="en-US" sz="3200" dirty="0" err="1"/>
              <a:t>Fahoo</a:t>
            </a:r>
            <a:r>
              <a:rPr lang="en-US" sz="3200" dirty="0"/>
              <a:t> </a:t>
            </a:r>
            <a:r>
              <a:rPr lang="en-US" sz="3200" dirty="0" err="1"/>
              <a:t>fores</a:t>
            </a:r>
            <a:r>
              <a:rPr lang="en-US" sz="3200" dirty="0"/>
              <a:t> </a:t>
            </a:r>
            <a:r>
              <a:rPr lang="en-US" sz="3200" dirty="0" err="1"/>
              <a:t>dahoo</a:t>
            </a:r>
            <a:r>
              <a:rPr lang="en-US" sz="3200" dirty="0"/>
              <a:t> </a:t>
            </a:r>
            <a:r>
              <a:rPr lang="en-US" sz="3200" dirty="0" err="1"/>
              <a:t>dores</a:t>
            </a:r>
            <a:r>
              <a:rPr lang="en-US" sz="3200" dirty="0"/>
              <a:t> Welcome Christmas bring your cheer </a:t>
            </a:r>
            <a:r>
              <a:rPr lang="en-US" sz="3200" dirty="0" err="1"/>
              <a:t>Fahoo</a:t>
            </a:r>
            <a:r>
              <a:rPr lang="en-US" sz="3200" dirty="0"/>
              <a:t> </a:t>
            </a:r>
            <a:r>
              <a:rPr lang="en-US" sz="3200" dirty="0" err="1"/>
              <a:t>fores</a:t>
            </a:r>
            <a:r>
              <a:rPr lang="en-US" sz="3200" dirty="0"/>
              <a:t> </a:t>
            </a:r>
            <a:r>
              <a:rPr lang="en-US" sz="3200" dirty="0" err="1"/>
              <a:t>dahoo</a:t>
            </a:r>
            <a:r>
              <a:rPr lang="en-US" sz="3200" dirty="0"/>
              <a:t> </a:t>
            </a:r>
            <a:r>
              <a:rPr lang="en-US" sz="3200" dirty="0" err="1"/>
              <a:t>dores</a:t>
            </a:r>
            <a:r>
              <a:rPr lang="en-US" sz="3200" dirty="0"/>
              <a:t> Welcome </a:t>
            </a:r>
            <a:r>
              <a:rPr lang="en-US" sz="3200"/>
              <a:t>all </a:t>
            </a:r>
            <a:r>
              <a:rPr lang="en-US" sz="3200" smtClean="0"/>
              <a:t>Who’s </a:t>
            </a:r>
            <a:r>
              <a:rPr lang="en-US" sz="3200" dirty="0"/>
              <a:t>far and </a:t>
            </a:r>
            <a:r>
              <a:rPr lang="en-US" sz="3200" dirty="0" smtClean="0"/>
              <a:t>near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76798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197</TotalTime>
  <Words>2097</Words>
  <Application>Microsoft Office PowerPoint</Application>
  <PresentationFormat>On-screen Show (4:3)</PresentationFormat>
  <Paragraphs>246</Paragraphs>
  <Slides>96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7" baseType="lpstr">
      <vt:lpstr>Winter</vt:lpstr>
      <vt:lpstr>How the Grinch Stole Christmas</vt:lpstr>
      <vt:lpstr>Narrator 1</vt:lpstr>
      <vt:lpstr>Narrator 2</vt:lpstr>
      <vt:lpstr>Narrator 1</vt:lpstr>
      <vt:lpstr>Narrator 2</vt:lpstr>
      <vt:lpstr>Narrator 1</vt:lpstr>
      <vt:lpstr>Narrator 2</vt:lpstr>
      <vt:lpstr>Narrator 1</vt:lpstr>
      <vt:lpstr>Narrator 3</vt:lpstr>
      <vt:lpstr>FATHER</vt:lpstr>
      <vt:lpstr>Narrator 3</vt:lpstr>
      <vt:lpstr>Cindy</vt:lpstr>
      <vt:lpstr>Father</vt:lpstr>
      <vt:lpstr>Narrator 3</vt:lpstr>
      <vt:lpstr>Narrator 3</vt:lpstr>
      <vt:lpstr>Narrator 1</vt:lpstr>
      <vt:lpstr>Narrator 3</vt:lpstr>
      <vt:lpstr>Narrator 2</vt:lpstr>
      <vt:lpstr>Narrator 1</vt:lpstr>
      <vt:lpstr>Narrator 2</vt:lpstr>
      <vt:lpstr>Narrator 3</vt:lpstr>
      <vt:lpstr>Father</vt:lpstr>
      <vt:lpstr>Cindy Lou</vt:lpstr>
      <vt:lpstr>Father</vt:lpstr>
      <vt:lpstr>Cindy Lou</vt:lpstr>
      <vt:lpstr>Mayor</vt:lpstr>
      <vt:lpstr>Father</vt:lpstr>
      <vt:lpstr>Mayor</vt:lpstr>
      <vt:lpstr>Mayor</vt:lpstr>
      <vt:lpstr>Narrator 3</vt:lpstr>
      <vt:lpstr>Narrator 1</vt:lpstr>
      <vt:lpstr>Grinch</vt:lpstr>
      <vt:lpstr>Narrator 2</vt:lpstr>
      <vt:lpstr>Grinch</vt:lpstr>
      <vt:lpstr>Narrator 1</vt:lpstr>
      <vt:lpstr>Grinch</vt:lpstr>
      <vt:lpstr>Grinch</vt:lpstr>
      <vt:lpstr>Narrator 2</vt:lpstr>
      <vt:lpstr>Grinch</vt:lpstr>
      <vt:lpstr>Narrator 1</vt:lpstr>
      <vt:lpstr>Grinch</vt:lpstr>
      <vt:lpstr>Narrator 2</vt:lpstr>
      <vt:lpstr>Grinch</vt:lpstr>
      <vt:lpstr>Narrator 1</vt:lpstr>
      <vt:lpstr>Narrator 2</vt:lpstr>
      <vt:lpstr>Grinch</vt:lpstr>
      <vt:lpstr>Narrator 2</vt:lpstr>
      <vt:lpstr>Narrator 1</vt:lpstr>
      <vt:lpstr>Grinch</vt:lpstr>
      <vt:lpstr>Narrator 2</vt:lpstr>
      <vt:lpstr>Narrator 3</vt:lpstr>
      <vt:lpstr>Narrator 1</vt:lpstr>
      <vt:lpstr>Grinch</vt:lpstr>
      <vt:lpstr>Narrator 2</vt:lpstr>
      <vt:lpstr>Narrator 1</vt:lpstr>
      <vt:lpstr>Narrator 1</vt:lpstr>
      <vt:lpstr>Grinch</vt:lpstr>
      <vt:lpstr>Narrator 2</vt:lpstr>
      <vt:lpstr>Grinch</vt:lpstr>
      <vt:lpstr>Narrator 2</vt:lpstr>
      <vt:lpstr>Narrator 1</vt:lpstr>
      <vt:lpstr>Grinch</vt:lpstr>
      <vt:lpstr>Narrator 2</vt:lpstr>
      <vt:lpstr>Grinch</vt:lpstr>
      <vt:lpstr>Narrator 2</vt:lpstr>
      <vt:lpstr>Cindy Lou</vt:lpstr>
      <vt:lpstr>Narrator 1</vt:lpstr>
      <vt:lpstr>Cindy Lou</vt:lpstr>
      <vt:lpstr>Narrator 2</vt:lpstr>
      <vt:lpstr>Grinch</vt:lpstr>
      <vt:lpstr>Narrator 1</vt:lpstr>
      <vt:lpstr>Grinch</vt:lpstr>
      <vt:lpstr>Narrator 2</vt:lpstr>
      <vt:lpstr>Narrator 1</vt:lpstr>
      <vt:lpstr>Narrator 2</vt:lpstr>
      <vt:lpstr>Narrator 1</vt:lpstr>
      <vt:lpstr>You’re a Mean One Mr. Grinch Song (All)</vt:lpstr>
      <vt:lpstr>Narrator 2</vt:lpstr>
      <vt:lpstr>Grinch</vt:lpstr>
      <vt:lpstr>Mayor</vt:lpstr>
      <vt:lpstr>Father</vt:lpstr>
      <vt:lpstr>Mayor</vt:lpstr>
      <vt:lpstr>Father</vt:lpstr>
      <vt:lpstr>Mayor</vt:lpstr>
      <vt:lpstr>Father</vt:lpstr>
      <vt:lpstr>All</vt:lpstr>
      <vt:lpstr>Narrator 1</vt:lpstr>
      <vt:lpstr>Narrator 2</vt:lpstr>
      <vt:lpstr>Narrator 1</vt:lpstr>
      <vt:lpstr>Narrator 2</vt:lpstr>
      <vt:lpstr>Grinch</vt:lpstr>
      <vt:lpstr>Narrator 1</vt:lpstr>
      <vt:lpstr>Grinch</vt:lpstr>
      <vt:lpstr>Narrator 2</vt:lpstr>
      <vt:lpstr>Narrator 1</vt:lpstr>
      <vt:lpstr>All Sing  Welcome Christmas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Grinch Stole Christmas</dc:title>
  <dc:creator>Cheri</dc:creator>
  <cp:lastModifiedBy>User</cp:lastModifiedBy>
  <cp:revision>105</cp:revision>
  <cp:lastPrinted>2014-11-03T17:18:56Z</cp:lastPrinted>
  <dcterms:created xsi:type="dcterms:W3CDTF">2014-10-26T02:51:17Z</dcterms:created>
  <dcterms:modified xsi:type="dcterms:W3CDTF">2014-11-03T17:22:02Z</dcterms:modified>
</cp:coreProperties>
</file>